
<file path=[Content_Types].xml><?xml version="1.0" encoding="utf-8"?>
<Types xmlns="http://schemas.openxmlformats.org/package/2006/content-types">
  <Default Extension="fntdata" ContentType="application/x-fontdata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8"/>
  </p:notesMasterIdLst>
  <p:sldIdLst>
    <p:sldId id="256" r:id="rId2"/>
    <p:sldId id="257" r:id="rId3"/>
    <p:sldId id="261" r:id="rId4"/>
    <p:sldId id="258" r:id="rId5"/>
    <p:sldId id="259" r:id="rId6"/>
    <p:sldId id="260" r:id="rId7"/>
  </p:sldIdLst>
  <p:sldSz cx="9144000" cy="5143500" type="screen16x9"/>
  <p:notesSz cx="6858000" cy="9144000"/>
  <p:embeddedFontLst>
    <p:embeddedFont>
      <p:font typeface="Impact" panose="020B0806030902050204" pitchFamily="34" charset="0"/>
      <p:regular r:id="rId9"/>
    </p:embeddedFont>
    <p:embeddedFont>
      <p:font typeface="Roboto Black" panose="02000000000000000000" pitchFamily="2" charset="0"/>
      <p:bold r:id="rId10"/>
      <p:boldItalic r:id="rId11"/>
    </p:embeddedFont>
    <p:embeddedFont>
      <p:font typeface="Roboto Light" panose="02000000000000000000" pitchFamily="2" charset="0"/>
      <p:regular r:id="rId12"/>
      <p:bold r:id="rId13"/>
      <p:italic r:id="rId14"/>
      <p:boldItalic r:id="rId15"/>
    </p:embeddedFont>
    <p:embeddedFont>
      <p:font typeface="Roboto Mono Thin" panose="00000009000000000000" pitchFamily="49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A6D920-BF41-4A14-AA80-A359D1606340}" v="27" dt="2024-08-03T14:52:49.281"/>
  </p1510:revLst>
</p1510:revInfo>
</file>

<file path=ppt/tableStyles.xml><?xml version="1.0" encoding="utf-8"?>
<a:tblStyleLst xmlns:a="http://schemas.openxmlformats.org/drawingml/2006/main" def="{AEDCAD7E-26E2-454F-8E3E-E11CCA1209B0}">
  <a:tblStyle styleId="{AEDCAD7E-26E2-454F-8E3E-E11CCA1209B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esar Nuñez Torres" userId="d5a12e4be2ae87ea" providerId="LiveId" clId="{29A6D920-BF41-4A14-AA80-A359D1606340}"/>
    <pc:docChg chg="undo custSel addSld modSld sldOrd">
      <pc:chgData name="Cesar Nuñez Torres" userId="d5a12e4be2ae87ea" providerId="LiveId" clId="{29A6D920-BF41-4A14-AA80-A359D1606340}" dt="2024-08-03T14:56:22.058" v="115" actId="1076"/>
      <pc:docMkLst>
        <pc:docMk/>
      </pc:docMkLst>
      <pc:sldChg chg="addSp delSp modSp mod">
        <pc:chgData name="Cesar Nuñez Torres" userId="d5a12e4be2ae87ea" providerId="LiveId" clId="{29A6D920-BF41-4A14-AA80-A359D1606340}" dt="2024-08-03T14:52:43.508" v="66"/>
        <pc:sldMkLst>
          <pc:docMk/>
          <pc:sldMk cId="0" sldId="257"/>
        </pc:sldMkLst>
        <pc:spChg chg="add mod">
          <ac:chgData name="Cesar Nuñez Torres" userId="d5a12e4be2ae87ea" providerId="LiveId" clId="{29A6D920-BF41-4A14-AA80-A359D1606340}" dt="2024-08-03T14:49:44.072" v="38" actId="20577"/>
          <ac:spMkLst>
            <pc:docMk/>
            <pc:sldMk cId="0" sldId="257"/>
            <ac:spMk id="3" creationId="{B46F79DB-F7F2-FBCB-6EA5-478AC260748F}"/>
          </ac:spMkLst>
        </pc:spChg>
        <pc:spChg chg="add mod">
          <ac:chgData name="Cesar Nuñez Torres" userId="d5a12e4be2ae87ea" providerId="LiveId" clId="{29A6D920-BF41-4A14-AA80-A359D1606340}" dt="2024-08-03T14:50:29.865" v="52" actId="20577"/>
          <ac:spMkLst>
            <pc:docMk/>
            <pc:sldMk cId="0" sldId="257"/>
            <ac:spMk id="4" creationId="{94C19E04-2548-F3F5-5C4E-E4E15F92E456}"/>
          </ac:spMkLst>
        </pc:spChg>
        <pc:spChg chg="mod">
          <ac:chgData name="Cesar Nuñez Torres" userId="d5a12e4be2ae87ea" providerId="LiveId" clId="{29A6D920-BF41-4A14-AA80-A359D1606340}" dt="2024-08-03T14:49:03.684" v="18" actId="1076"/>
          <ac:spMkLst>
            <pc:docMk/>
            <pc:sldMk cId="0" sldId="257"/>
            <ac:spMk id="237" creationId="{00000000-0000-0000-0000-000000000000}"/>
          </ac:spMkLst>
        </pc:spChg>
        <pc:spChg chg="mod">
          <ac:chgData name="Cesar Nuñez Torres" userId="d5a12e4be2ae87ea" providerId="LiveId" clId="{29A6D920-BF41-4A14-AA80-A359D1606340}" dt="2024-08-03T14:48:58.671" v="16" actId="1076"/>
          <ac:spMkLst>
            <pc:docMk/>
            <pc:sldMk cId="0" sldId="257"/>
            <ac:spMk id="247" creationId="{00000000-0000-0000-0000-000000000000}"/>
          </ac:spMkLst>
        </pc:spChg>
        <pc:spChg chg="mod">
          <ac:chgData name="Cesar Nuñez Torres" userId="d5a12e4be2ae87ea" providerId="LiveId" clId="{29A6D920-BF41-4A14-AA80-A359D1606340}" dt="2024-08-03T14:49:25.859" v="24" actId="1076"/>
          <ac:spMkLst>
            <pc:docMk/>
            <pc:sldMk cId="0" sldId="257"/>
            <ac:spMk id="256" creationId="{00000000-0000-0000-0000-000000000000}"/>
          </ac:spMkLst>
        </pc:spChg>
        <pc:spChg chg="mod">
          <ac:chgData name="Cesar Nuñez Torres" userId="d5a12e4be2ae87ea" providerId="LiveId" clId="{29A6D920-BF41-4A14-AA80-A359D1606340}" dt="2024-08-03T14:52:43.508" v="66"/>
          <ac:spMkLst>
            <pc:docMk/>
            <pc:sldMk cId="0" sldId="257"/>
            <ac:spMk id="262" creationId="{CBC8DE94-19B9-3008-D568-C1BE929887F4}"/>
          </ac:spMkLst>
        </pc:spChg>
        <pc:grpChg chg="mod">
          <ac:chgData name="Cesar Nuñez Torres" userId="d5a12e4be2ae87ea" providerId="LiveId" clId="{29A6D920-BF41-4A14-AA80-A359D1606340}" dt="2024-08-03T14:49:15.893" v="21" actId="1076"/>
          <ac:grpSpMkLst>
            <pc:docMk/>
            <pc:sldMk cId="0" sldId="257"/>
            <ac:grpSpMk id="238" creationId="{00000000-0000-0000-0000-000000000000}"/>
          </ac:grpSpMkLst>
        </pc:grpChg>
        <pc:picChg chg="add">
          <ac:chgData name="Cesar Nuñez Torres" userId="d5a12e4be2ae87ea" providerId="LiveId" clId="{29A6D920-BF41-4A14-AA80-A359D1606340}" dt="2024-08-03T14:38:37.676" v="0"/>
          <ac:picMkLst>
            <pc:docMk/>
            <pc:sldMk cId="0" sldId="257"/>
            <ac:picMk id="2" creationId="{E30B198B-C0D4-05B5-634C-A25C9B6618F4}"/>
          </ac:picMkLst>
        </pc:picChg>
        <pc:picChg chg="add">
          <ac:chgData name="Cesar Nuñez Torres" userId="d5a12e4be2ae87ea" providerId="LiveId" clId="{29A6D920-BF41-4A14-AA80-A359D1606340}" dt="2024-08-03T14:39:04.833" v="1"/>
          <ac:picMkLst>
            <pc:docMk/>
            <pc:sldMk cId="0" sldId="257"/>
            <ac:picMk id="1028" creationId="{E3052A10-3C68-9B9E-0122-4600E2FD3A5C}"/>
          </ac:picMkLst>
        </pc:picChg>
        <pc:picChg chg="add del mod">
          <ac:chgData name="Cesar Nuñez Torres" userId="d5a12e4be2ae87ea" providerId="LiveId" clId="{29A6D920-BF41-4A14-AA80-A359D1606340}" dt="2024-08-03T14:40:15.535" v="7" actId="478"/>
          <ac:picMkLst>
            <pc:docMk/>
            <pc:sldMk cId="0" sldId="257"/>
            <ac:picMk id="1030" creationId="{0D7E77D6-D1C1-4DE1-D7D8-EE1D614C7A40}"/>
          </ac:picMkLst>
        </pc:picChg>
        <pc:picChg chg="add mod">
          <ac:chgData name="Cesar Nuñez Torres" userId="d5a12e4be2ae87ea" providerId="LiveId" clId="{29A6D920-BF41-4A14-AA80-A359D1606340}" dt="2024-08-03T14:49:18.774" v="22" actId="1076"/>
          <ac:picMkLst>
            <pc:docMk/>
            <pc:sldMk cId="0" sldId="257"/>
            <ac:picMk id="1032" creationId="{207E0932-69A5-E642-E832-BEAAF2C959C6}"/>
          </ac:picMkLst>
        </pc:picChg>
        <pc:picChg chg="add mod">
          <ac:chgData name="Cesar Nuñez Torres" userId="d5a12e4be2ae87ea" providerId="LiveId" clId="{29A6D920-BF41-4A14-AA80-A359D1606340}" dt="2024-08-03T14:49:28.186" v="25" actId="1076"/>
          <ac:picMkLst>
            <pc:docMk/>
            <pc:sldMk cId="0" sldId="257"/>
            <ac:picMk id="1034" creationId="{B301AD49-EACB-79C3-DFE9-00989BDA208F}"/>
          </ac:picMkLst>
        </pc:picChg>
      </pc:sldChg>
      <pc:sldChg chg="addSp modSp mod">
        <pc:chgData name="Cesar Nuñez Torres" userId="d5a12e4be2ae87ea" providerId="LiveId" clId="{29A6D920-BF41-4A14-AA80-A359D1606340}" dt="2024-08-03T14:53:14.912" v="73" actId="1076"/>
        <pc:sldMkLst>
          <pc:docMk/>
          <pc:sldMk cId="0" sldId="258"/>
        </pc:sldMkLst>
        <pc:spChg chg="add mod">
          <ac:chgData name="Cesar Nuñez Torres" userId="d5a12e4be2ae87ea" providerId="LiveId" clId="{29A6D920-BF41-4A14-AA80-A359D1606340}" dt="2024-08-03T14:53:14.912" v="73" actId="1076"/>
          <ac:spMkLst>
            <pc:docMk/>
            <pc:sldMk cId="0" sldId="258"/>
            <ac:spMk id="2" creationId="{2FF569A9-B2F7-9036-F391-B1ADB05435A9}"/>
          </ac:spMkLst>
        </pc:spChg>
        <pc:spChg chg="mod">
          <ac:chgData name="Cesar Nuñez Torres" userId="d5a12e4be2ae87ea" providerId="LiveId" clId="{29A6D920-BF41-4A14-AA80-A359D1606340}" dt="2024-08-03T14:50:58.133" v="63" actId="20577"/>
          <ac:spMkLst>
            <pc:docMk/>
            <pc:sldMk cId="0" sldId="258"/>
            <ac:spMk id="262" creationId="{00000000-0000-0000-0000-000000000000}"/>
          </ac:spMkLst>
        </pc:spChg>
      </pc:sldChg>
      <pc:sldChg chg="addSp delSp modSp new mod ord">
        <pc:chgData name="Cesar Nuñez Torres" userId="d5a12e4be2ae87ea" providerId="LiveId" clId="{29A6D920-BF41-4A14-AA80-A359D1606340}" dt="2024-08-03T14:56:22.058" v="115" actId="1076"/>
        <pc:sldMkLst>
          <pc:docMk/>
          <pc:sldMk cId="1953986318" sldId="261"/>
        </pc:sldMkLst>
        <pc:spChg chg="mod">
          <ac:chgData name="Cesar Nuñez Torres" userId="d5a12e4be2ae87ea" providerId="LiveId" clId="{29A6D920-BF41-4A14-AA80-A359D1606340}" dt="2024-08-03T14:55:09.216" v="104" actId="1076"/>
          <ac:spMkLst>
            <pc:docMk/>
            <pc:sldMk cId="1953986318" sldId="261"/>
            <ac:spMk id="2" creationId="{E35CFDBF-4F86-0E57-23D4-0E3BCF017E1C}"/>
          </ac:spMkLst>
        </pc:spChg>
        <pc:spChg chg="del">
          <ac:chgData name="Cesar Nuñez Torres" userId="d5a12e4be2ae87ea" providerId="LiveId" clId="{29A6D920-BF41-4A14-AA80-A359D1606340}" dt="2024-08-03T14:55:15.323" v="106" actId="478"/>
          <ac:spMkLst>
            <pc:docMk/>
            <pc:sldMk cId="1953986318" sldId="261"/>
            <ac:spMk id="3" creationId="{9195FED9-AC5B-FEE9-ABDE-7D45D7B08279}"/>
          </ac:spMkLst>
        </pc:spChg>
        <pc:picChg chg="add mod modCrop">
          <ac:chgData name="Cesar Nuñez Torres" userId="d5a12e4be2ae87ea" providerId="LiveId" clId="{29A6D920-BF41-4A14-AA80-A359D1606340}" dt="2024-08-03T14:56:09.252" v="112" actId="1076"/>
          <ac:picMkLst>
            <pc:docMk/>
            <pc:sldMk cId="1953986318" sldId="261"/>
            <ac:picMk id="5" creationId="{C421E8E2-87DF-4ABF-28FC-7114FEA4A566}"/>
          </ac:picMkLst>
        </pc:picChg>
        <pc:picChg chg="add mod">
          <ac:chgData name="Cesar Nuñez Torres" userId="d5a12e4be2ae87ea" providerId="LiveId" clId="{29A6D920-BF41-4A14-AA80-A359D1606340}" dt="2024-08-03T14:56:22.058" v="115" actId="1076"/>
          <ac:picMkLst>
            <pc:docMk/>
            <pc:sldMk cId="1953986318" sldId="261"/>
            <ac:picMk id="7" creationId="{FF6F9894-DA01-BA29-364C-E3D877533085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5c99e1ede3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5c99e1ede3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5dc4e38d7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5dc4e38d7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9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17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9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21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4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ctrTitle" idx="5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6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smaelAleman17/Proyecto-de-IOT-para-la-resolucion-de-conflictos-de-manejo-de-dispositivos-policiale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/>
              <a:t>Check</a:t>
            </a:r>
            <a:r>
              <a:rPr lang="es-MX" dirty="0"/>
              <a:t> in y </a:t>
            </a:r>
            <a:r>
              <a:rPr lang="es-MX" dirty="0" err="1"/>
              <a:t>check</a:t>
            </a:r>
            <a:r>
              <a:rPr lang="es-MX" dirty="0"/>
              <a:t> </a:t>
            </a:r>
            <a:r>
              <a:rPr lang="es-MX" dirty="0" err="1"/>
              <a:t>out</a:t>
            </a:r>
            <a:r>
              <a:rPr lang="es-MX" dirty="0"/>
              <a:t> de objetos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10" name="Google Shape;110;p2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Alberto Ismael Alemán Bonfil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Iker </a:t>
            </a:r>
            <a:r>
              <a:rPr lang="es-MX" dirty="0" err="1"/>
              <a:t>Ivan</a:t>
            </a:r>
            <a:r>
              <a:rPr lang="es-MX" dirty="0"/>
              <a:t> Nuñez González</a:t>
            </a:r>
            <a:endParaRPr dirty="0"/>
          </a:p>
        </p:txBody>
      </p:sp>
      <p:sp>
        <p:nvSpPr>
          <p:cNvPr id="111" name="Google Shape;111;p22"/>
          <p:cNvSpPr/>
          <p:nvPr/>
        </p:nvSpPr>
        <p:spPr>
          <a:xfrm>
            <a:off x="2238757" y="4488644"/>
            <a:ext cx="816022" cy="427879"/>
          </a:xfrm>
          <a:custGeom>
            <a:avLst/>
            <a:gdLst/>
            <a:ahLst/>
            <a:cxnLst/>
            <a:rect l="l" t="t" r="r" b="b"/>
            <a:pathLst>
              <a:path w="34008" h="17832" extrusionOk="0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2"/>
          <p:cNvSpPr/>
          <p:nvPr/>
        </p:nvSpPr>
        <p:spPr>
          <a:xfrm>
            <a:off x="3470397" y="1215078"/>
            <a:ext cx="406499" cy="127245"/>
          </a:xfrm>
          <a:custGeom>
            <a:avLst/>
            <a:gdLst/>
            <a:ahLst/>
            <a:cxnLst/>
            <a:rect l="l" t="t" r="r" b="b"/>
            <a:pathLst>
              <a:path w="16941" h="5303" extrusionOk="0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2"/>
          <p:cNvSpPr/>
          <p:nvPr/>
        </p:nvSpPr>
        <p:spPr>
          <a:xfrm>
            <a:off x="3559034" y="1342660"/>
            <a:ext cx="229224" cy="91349"/>
          </a:xfrm>
          <a:custGeom>
            <a:avLst/>
            <a:gdLst/>
            <a:ahLst/>
            <a:cxnLst/>
            <a:rect l="l" t="t" r="r" b="b"/>
            <a:pathLst>
              <a:path w="9553" h="3807" extrusionOk="0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2"/>
          <p:cNvSpPr/>
          <p:nvPr/>
        </p:nvSpPr>
        <p:spPr>
          <a:xfrm>
            <a:off x="3624733" y="1459947"/>
            <a:ext cx="114624" cy="98403"/>
          </a:xfrm>
          <a:custGeom>
            <a:avLst/>
            <a:gdLst/>
            <a:ahLst/>
            <a:cxnLst/>
            <a:rect l="l" t="t" r="r" b="b"/>
            <a:pathLst>
              <a:path w="4777" h="4101" extrusionOk="0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2"/>
          <p:cNvSpPr/>
          <p:nvPr/>
        </p:nvSpPr>
        <p:spPr>
          <a:xfrm>
            <a:off x="3378712" y="1082122"/>
            <a:ext cx="589869" cy="163910"/>
          </a:xfrm>
          <a:custGeom>
            <a:avLst/>
            <a:gdLst/>
            <a:ahLst/>
            <a:cxnLst/>
            <a:rect l="l" t="t" r="r" b="b"/>
            <a:pathLst>
              <a:path w="24583" h="6831" extrusionOk="0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2"/>
          <p:cNvSpPr/>
          <p:nvPr/>
        </p:nvSpPr>
        <p:spPr>
          <a:xfrm>
            <a:off x="-226081" y="902208"/>
            <a:ext cx="3448945" cy="3969997"/>
          </a:xfrm>
          <a:custGeom>
            <a:avLst/>
            <a:gdLst/>
            <a:ahLst/>
            <a:cxnLst/>
            <a:rect l="l" t="t" r="r" b="b"/>
            <a:pathLst>
              <a:path w="143736" h="165451" extrusionOk="0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2"/>
          <p:cNvSpPr/>
          <p:nvPr/>
        </p:nvSpPr>
        <p:spPr>
          <a:xfrm>
            <a:off x="36760" y="2657970"/>
            <a:ext cx="938276" cy="936765"/>
          </a:xfrm>
          <a:custGeom>
            <a:avLst/>
            <a:gdLst/>
            <a:ahLst/>
            <a:cxnLst/>
            <a:rect l="l" t="t" r="r" b="b"/>
            <a:pathLst>
              <a:path w="39103" h="39040" extrusionOk="0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2"/>
          <p:cNvSpPr/>
          <p:nvPr/>
        </p:nvSpPr>
        <p:spPr>
          <a:xfrm>
            <a:off x="1655007" y="2725228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2"/>
          <p:cNvSpPr/>
          <p:nvPr/>
        </p:nvSpPr>
        <p:spPr>
          <a:xfrm>
            <a:off x="1031545" y="2553759"/>
            <a:ext cx="669341" cy="660798"/>
          </a:xfrm>
          <a:custGeom>
            <a:avLst/>
            <a:gdLst/>
            <a:ahLst/>
            <a:cxnLst/>
            <a:rect l="l" t="t" r="r" b="b"/>
            <a:pathLst>
              <a:path w="27895" h="27539" extrusionOk="0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2"/>
          <p:cNvSpPr/>
          <p:nvPr/>
        </p:nvSpPr>
        <p:spPr>
          <a:xfrm>
            <a:off x="-1529537" y="1971857"/>
            <a:ext cx="426367" cy="424831"/>
          </a:xfrm>
          <a:custGeom>
            <a:avLst/>
            <a:gdLst/>
            <a:ahLst/>
            <a:cxnLst/>
            <a:rect l="l" t="t" r="r" b="b"/>
            <a:pathLst>
              <a:path w="17769" h="17705" extrusionOk="0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2"/>
          <p:cNvSpPr/>
          <p:nvPr/>
        </p:nvSpPr>
        <p:spPr>
          <a:xfrm>
            <a:off x="-1075696" y="1926026"/>
            <a:ext cx="301065" cy="297994"/>
          </a:xfrm>
          <a:custGeom>
            <a:avLst/>
            <a:gdLst/>
            <a:ahLst/>
            <a:cxnLst/>
            <a:rect l="l" t="t" r="r" b="b"/>
            <a:pathLst>
              <a:path w="12547" h="12419" extrusionOk="0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2"/>
          <p:cNvSpPr/>
          <p:nvPr/>
        </p:nvSpPr>
        <p:spPr>
          <a:xfrm>
            <a:off x="1994248" y="196727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2"/>
          <p:cNvSpPr/>
          <p:nvPr/>
        </p:nvSpPr>
        <p:spPr>
          <a:xfrm>
            <a:off x="1994248" y="209869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2"/>
          <p:cNvSpPr/>
          <p:nvPr/>
        </p:nvSpPr>
        <p:spPr>
          <a:xfrm>
            <a:off x="1994248" y="2230115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2"/>
          <p:cNvSpPr/>
          <p:nvPr/>
        </p:nvSpPr>
        <p:spPr>
          <a:xfrm>
            <a:off x="1994248" y="24944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2"/>
          <p:cNvSpPr/>
          <p:nvPr/>
        </p:nvSpPr>
        <p:spPr>
          <a:xfrm>
            <a:off x="1994248" y="262588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2"/>
          <p:cNvSpPr/>
          <p:nvPr/>
        </p:nvSpPr>
        <p:spPr>
          <a:xfrm>
            <a:off x="1994248" y="288873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2"/>
          <p:cNvSpPr/>
          <p:nvPr/>
        </p:nvSpPr>
        <p:spPr>
          <a:xfrm>
            <a:off x="1994248" y="302015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2"/>
          <p:cNvSpPr/>
          <p:nvPr/>
        </p:nvSpPr>
        <p:spPr>
          <a:xfrm>
            <a:off x="1994248" y="32829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2"/>
          <p:cNvSpPr/>
          <p:nvPr/>
        </p:nvSpPr>
        <p:spPr>
          <a:xfrm>
            <a:off x="58164" y="196727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2"/>
          <p:cNvSpPr/>
          <p:nvPr/>
        </p:nvSpPr>
        <p:spPr>
          <a:xfrm>
            <a:off x="58164" y="209869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2"/>
          <p:cNvSpPr/>
          <p:nvPr/>
        </p:nvSpPr>
        <p:spPr>
          <a:xfrm>
            <a:off x="58164" y="2363047"/>
            <a:ext cx="1147609" cy="38248"/>
          </a:xfrm>
          <a:custGeom>
            <a:avLst/>
            <a:gdLst/>
            <a:ahLst/>
            <a:cxnLst/>
            <a:rect l="l" t="t" r="r" b="b"/>
            <a:pathLst>
              <a:path w="47827" h="1594" extrusionOk="0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2"/>
          <p:cNvSpPr/>
          <p:nvPr/>
        </p:nvSpPr>
        <p:spPr>
          <a:xfrm>
            <a:off x="2108848" y="1701385"/>
            <a:ext cx="701422" cy="114648"/>
          </a:xfrm>
          <a:custGeom>
            <a:avLst/>
            <a:gdLst/>
            <a:ahLst/>
            <a:cxnLst/>
            <a:rect l="l" t="t" r="r" b="b"/>
            <a:pathLst>
              <a:path w="29232" h="4778" extrusionOk="0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2"/>
          <p:cNvSpPr/>
          <p:nvPr/>
        </p:nvSpPr>
        <p:spPr>
          <a:xfrm>
            <a:off x="560907" y="1701385"/>
            <a:ext cx="699886" cy="114648"/>
          </a:xfrm>
          <a:custGeom>
            <a:avLst/>
            <a:gdLst/>
            <a:ahLst/>
            <a:cxnLst/>
            <a:rect l="l" t="t" r="r" b="b"/>
            <a:pathLst>
              <a:path w="29168" h="4778" extrusionOk="0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-1540239" y="2988045"/>
            <a:ext cx="735039" cy="1488386"/>
          </a:xfrm>
          <a:custGeom>
            <a:avLst/>
            <a:gdLst/>
            <a:ahLst/>
            <a:cxnLst/>
            <a:rect l="l" t="t" r="r" b="b"/>
            <a:pathLst>
              <a:path w="30633" h="62029" extrusionOk="0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2"/>
          <p:cNvSpPr/>
          <p:nvPr/>
        </p:nvSpPr>
        <p:spPr>
          <a:xfrm>
            <a:off x="-1210164" y="4037850"/>
            <a:ext cx="76424" cy="382048"/>
          </a:xfrm>
          <a:custGeom>
            <a:avLst/>
            <a:gdLst/>
            <a:ahLst/>
            <a:cxnLst/>
            <a:rect l="l" t="t" r="r" b="b"/>
            <a:pathLst>
              <a:path w="3185" h="15922" extrusionOk="0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2"/>
          <p:cNvSpPr/>
          <p:nvPr/>
        </p:nvSpPr>
        <p:spPr>
          <a:xfrm>
            <a:off x="24523" y="394881"/>
            <a:ext cx="1228616" cy="426343"/>
          </a:xfrm>
          <a:custGeom>
            <a:avLst/>
            <a:gdLst/>
            <a:ahLst/>
            <a:cxnLst/>
            <a:rect l="l" t="t" r="r" b="b"/>
            <a:pathLst>
              <a:path w="51203" h="17768" extrusionOk="0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2"/>
          <p:cNvSpPr/>
          <p:nvPr/>
        </p:nvSpPr>
        <p:spPr>
          <a:xfrm>
            <a:off x="2605497" y="99575"/>
            <a:ext cx="1101778" cy="368659"/>
          </a:xfrm>
          <a:custGeom>
            <a:avLst/>
            <a:gdLst/>
            <a:ahLst/>
            <a:cxnLst/>
            <a:rect l="l" t="t" r="r" b="b"/>
            <a:pathLst>
              <a:path w="45917" h="15364" extrusionOk="0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2"/>
          <p:cNvSpPr/>
          <p:nvPr/>
        </p:nvSpPr>
        <p:spPr>
          <a:xfrm>
            <a:off x="-742573" y="2272898"/>
            <a:ext cx="233831" cy="200046"/>
          </a:xfrm>
          <a:custGeom>
            <a:avLst/>
            <a:gdLst/>
            <a:ahLst/>
            <a:cxnLst/>
            <a:rect l="l" t="t" r="r" b="b"/>
            <a:pathLst>
              <a:path w="9745" h="8337" extrusionOk="0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2"/>
          <p:cNvSpPr/>
          <p:nvPr/>
        </p:nvSpPr>
        <p:spPr>
          <a:xfrm>
            <a:off x="2385439" y="1418388"/>
            <a:ext cx="233831" cy="200502"/>
          </a:xfrm>
          <a:custGeom>
            <a:avLst/>
            <a:gdLst/>
            <a:ahLst/>
            <a:cxnLst/>
            <a:rect l="l" t="t" r="r" b="b"/>
            <a:pathLst>
              <a:path w="9745" h="8356" extrusionOk="0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2"/>
          <p:cNvSpPr/>
          <p:nvPr/>
        </p:nvSpPr>
        <p:spPr>
          <a:xfrm>
            <a:off x="3338976" y="2473808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2"/>
          <p:cNvSpPr/>
          <p:nvPr/>
        </p:nvSpPr>
        <p:spPr>
          <a:xfrm>
            <a:off x="742741" y="4509280"/>
            <a:ext cx="189513" cy="162758"/>
          </a:xfrm>
          <a:custGeom>
            <a:avLst/>
            <a:gdLst/>
            <a:ahLst/>
            <a:cxnLst/>
            <a:rect l="l" t="t" r="r" b="b"/>
            <a:pathLst>
              <a:path w="7898" h="6783" extrusionOk="0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2"/>
          <p:cNvSpPr/>
          <p:nvPr/>
        </p:nvSpPr>
        <p:spPr>
          <a:xfrm>
            <a:off x="3910489" y="755070"/>
            <a:ext cx="187977" cy="162422"/>
          </a:xfrm>
          <a:custGeom>
            <a:avLst/>
            <a:gdLst/>
            <a:ahLst/>
            <a:cxnLst/>
            <a:rect l="l" t="t" r="r" b="b"/>
            <a:pathLst>
              <a:path w="7834" h="6769" extrusionOk="0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2"/>
          <p:cNvSpPr/>
          <p:nvPr/>
        </p:nvSpPr>
        <p:spPr>
          <a:xfrm>
            <a:off x="1221034" y="4212030"/>
            <a:ext cx="276182" cy="199518"/>
          </a:xfrm>
          <a:custGeom>
            <a:avLst/>
            <a:gdLst/>
            <a:ahLst/>
            <a:cxnLst/>
            <a:rect l="l" t="t" r="r" b="b"/>
            <a:pathLst>
              <a:path w="11510" h="8315" extrusionOk="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2"/>
          <p:cNvSpPr/>
          <p:nvPr/>
        </p:nvSpPr>
        <p:spPr>
          <a:xfrm>
            <a:off x="-707421" y="2509753"/>
            <a:ext cx="195607" cy="1401284"/>
          </a:xfrm>
          <a:custGeom>
            <a:avLst/>
            <a:gdLst/>
            <a:ahLst/>
            <a:cxnLst/>
            <a:rect l="l" t="t" r="r" b="b"/>
            <a:pathLst>
              <a:path w="8152" h="58399" extrusionOk="0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3578878" y="1713623"/>
            <a:ext cx="779358" cy="716707"/>
          </a:xfrm>
          <a:custGeom>
            <a:avLst/>
            <a:gdLst/>
            <a:ahLst/>
            <a:cxnLst/>
            <a:rect l="l" t="t" r="r" b="b"/>
            <a:pathLst>
              <a:path w="32480" h="29869" extrusionOk="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2"/>
          <p:cNvSpPr/>
          <p:nvPr/>
        </p:nvSpPr>
        <p:spPr>
          <a:xfrm>
            <a:off x="-1387439" y="827319"/>
            <a:ext cx="932182" cy="716707"/>
          </a:xfrm>
          <a:custGeom>
            <a:avLst/>
            <a:gdLst/>
            <a:ahLst/>
            <a:cxnLst/>
            <a:rect l="l" t="t" r="r" b="b"/>
            <a:pathLst>
              <a:path w="38849" h="29869" extrusionOk="0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2"/>
          <p:cNvSpPr/>
          <p:nvPr/>
        </p:nvSpPr>
        <p:spPr>
          <a:xfrm>
            <a:off x="3328274" y="2971248"/>
            <a:ext cx="236879" cy="1473101"/>
          </a:xfrm>
          <a:custGeom>
            <a:avLst/>
            <a:gdLst/>
            <a:ahLst/>
            <a:cxnLst/>
            <a:rect l="l" t="t" r="r" b="b"/>
            <a:pathLst>
              <a:path w="9872" h="61392" extrusionOk="0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3759681" y="2919947"/>
            <a:ext cx="126382" cy="71193"/>
          </a:xfrm>
          <a:custGeom>
            <a:avLst/>
            <a:gdLst/>
            <a:ahLst/>
            <a:cxnLst/>
            <a:rect l="l" t="t" r="r" b="b"/>
            <a:pathLst>
              <a:path w="5267" h="2967" extrusionOk="0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4206947" y="3632911"/>
            <a:ext cx="151288" cy="169645"/>
          </a:xfrm>
          <a:custGeom>
            <a:avLst/>
            <a:gdLst/>
            <a:ahLst/>
            <a:cxnLst/>
            <a:rect l="l" t="t" r="r" b="b"/>
            <a:pathLst>
              <a:path w="6305" h="7070" extrusionOk="0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3902835" y="2990972"/>
            <a:ext cx="301065" cy="314934"/>
          </a:xfrm>
          <a:custGeom>
            <a:avLst/>
            <a:gdLst/>
            <a:ahLst/>
            <a:cxnLst/>
            <a:rect l="l" t="t" r="r" b="b"/>
            <a:pathLst>
              <a:path w="12547" h="13125" extrusionOk="0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2"/>
          <p:cNvSpPr/>
          <p:nvPr/>
        </p:nvSpPr>
        <p:spPr>
          <a:xfrm>
            <a:off x="3358844" y="2801628"/>
            <a:ext cx="234863" cy="151288"/>
          </a:xfrm>
          <a:custGeom>
            <a:avLst/>
            <a:gdLst/>
            <a:ahLst/>
            <a:cxnLst/>
            <a:rect l="l" t="t" r="r" b="b"/>
            <a:pathLst>
              <a:path w="9788" h="6305" extrusionOk="0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2"/>
          <p:cNvSpPr/>
          <p:nvPr/>
        </p:nvSpPr>
        <p:spPr>
          <a:xfrm>
            <a:off x="4240660" y="3481406"/>
            <a:ext cx="56460" cy="113328"/>
          </a:xfrm>
          <a:custGeom>
            <a:avLst/>
            <a:gdLst/>
            <a:ahLst/>
            <a:cxnLst/>
            <a:rect l="l" t="t" r="r" b="b"/>
            <a:pathLst>
              <a:path w="2353" h="4723" extrusionOk="0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2"/>
          <p:cNvSpPr/>
          <p:nvPr/>
        </p:nvSpPr>
        <p:spPr>
          <a:xfrm>
            <a:off x="3623197" y="2875820"/>
            <a:ext cx="116160" cy="57252"/>
          </a:xfrm>
          <a:custGeom>
            <a:avLst/>
            <a:gdLst/>
            <a:ahLst/>
            <a:cxnLst/>
            <a:rect l="l" t="t" r="r" b="b"/>
            <a:pathLst>
              <a:path w="4841" h="2386" extrusionOk="0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2"/>
          <p:cNvSpPr/>
          <p:nvPr/>
        </p:nvSpPr>
        <p:spPr>
          <a:xfrm>
            <a:off x="4191423" y="3335613"/>
            <a:ext cx="73593" cy="110881"/>
          </a:xfrm>
          <a:custGeom>
            <a:avLst/>
            <a:gdLst/>
            <a:ahLst/>
            <a:cxnLst/>
            <a:rect l="l" t="t" r="r" b="b"/>
            <a:pathLst>
              <a:path w="3067" h="4621" extrusionOk="0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2"/>
          <p:cNvSpPr/>
          <p:nvPr/>
        </p:nvSpPr>
        <p:spPr>
          <a:xfrm>
            <a:off x="-1914609" y="1987070"/>
            <a:ext cx="215475" cy="415737"/>
          </a:xfrm>
          <a:custGeom>
            <a:avLst/>
            <a:gdLst/>
            <a:ahLst/>
            <a:cxnLst/>
            <a:rect l="l" t="t" r="r" b="b"/>
            <a:pathLst>
              <a:path w="8980" h="17326" extrusionOk="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2"/>
          <p:cNvSpPr/>
          <p:nvPr/>
        </p:nvSpPr>
        <p:spPr>
          <a:xfrm>
            <a:off x="-1742565" y="2580202"/>
            <a:ext cx="87750" cy="103778"/>
          </a:xfrm>
          <a:custGeom>
            <a:avLst/>
            <a:gdLst/>
            <a:ahLst/>
            <a:cxnLst/>
            <a:rect l="l" t="t" r="r" b="b"/>
            <a:pathLst>
              <a:path w="3657" h="4325" extrusionOk="0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2"/>
          <p:cNvSpPr/>
          <p:nvPr/>
        </p:nvSpPr>
        <p:spPr>
          <a:xfrm>
            <a:off x="-1796962" y="2440191"/>
            <a:ext cx="68794" cy="109321"/>
          </a:xfrm>
          <a:custGeom>
            <a:avLst/>
            <a:gdLst/>
            <a:ahLst/>
            <a:cxnLst/>
            <a:rect l="l" t="t" r="r" b="b"/>
            <a:pathLst>
              <a:path w="2867" h="4556" extrusionOk="0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2"/>
          <p:cNvSpPr/>
          <p:nvPr/>
        </p:nvSpPr>
        <p:spPr>
          <a:xfrm>
            <a:off x="-1778629" y="1845187"/>
            <a:ext cx="77552" cy="108361"/>
          </a:xfrm>
          <a:custGeom>
            <a:avLst/>
            <a:gdLst/>
            <a:ahLst/>
            <a:cxnLst/>
            <a:rect l="l" t="t" r="r" b="b"/>
            <a:pathLst>
              <a:path w="3232" h="4516" extrusionOk="0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2"/>
          <p:cNvSpPr/>
          <p:nvPr/>
        </p:nvSpPr>
        <p:spPr>
          <a:xfrm>
            <a:off x="-1647209" y="1518015"/>
            <a:ext cx="213963" cy="213963"/>
          </a:xfrm>
          <a:custGeom>
            <a:avLst/>
            <a:gdLst/>
            <a:ahLst/>
            <a:cxnLst/>
            <a:rect l="l" t="t" r="r" b="b"/>
            <a:pathLst>
              <a:path w="8917" h="8917" extrusionOk="0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2"/>
          <p:cNvSpPr/>
          <p:nvPr/>
        </p:nvSpPr>
        <p:spPr>
          <a:xfrm>
            <a:off x="-1709860" y="1717486"/>
            <a:ext cx="87126" cy="100059"/>
          </a:xfrm>
          <a:custGeom>
            <a:avLst/>
            <a:gdLst/>
            <a:ahLst/>
            <a:cxnLst/>
            <a:rect l="l" t="t" r="r" b="b"/>
            <a:pathLst>
              <a:path w="3631" h="4170" extrusionOk="0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-1658918" y="2705552"/>
            <a:ext cx="222626" cy="225985"/>
          </a:xfrm>
          <a:custGeom>
            <a:avLst/>
            <a:gdLst/>
            <a:ahLst/>
            <a:cxnLst/>
            <a:rect l="l" t="t" r="r" b="b"/>
            <a:pathLst>
              <a:path w="9278" h="9418" extrusionOk="0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2"/>
          <p:cNvSpPr/>
          <p:nvPr/>
        </p:nvSpPr>
        <p:spPr>
          <a:xfrm>
            <a:off x="-828907" y="4537210"/>
            <a:ext cx="309464" cy="315150"/>
          </a:xfrm>
          <a:custGeom>
            <a:avLst/>
            <a:gdLst/>
            <a:ahLst/>
            <a:cxnLst/>
            <a:rect l="l" t="t" r="r" b="b"/>
            <a:pathLst>
              <a:path w="12897" h="13134" extrusionOk="0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2"/>
          <p:cNvSpPr/>
          <p:nvPr/>
        </p:nvSpPr>
        <p:spPr>
          <a:xfrm>
            <a:off x="-368419" y="4909037"/>
            <a:ext cx="125566" cy="57924"/>
          </a:xfrm>
          <a:custGeom>
            <a:avLst/>
            <a:gdLst/>
            <a:ahLst/>
            <a:cxnLst/>
            <a:rect l="l" t="t" r="r" b="b"/>
            <a:pathLst>
              <a:path w="5233" h="2414" extrusionOk="0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2"/>
          <p:cNvSpPr/>
          <p:nvPr/>
        </p:nvSpPr>
        <p:spPr>
          <a:xfrm>
            <a:off x="-918433" y="4248190"/>
            <a:ext cx="53629" cy="112105"/>
          </a:xfrm>
          <a:custGeom>
            <a:avLst/>
            <a:gdLst/>
            <a:ahLst/>
            <a:cxnLst/>
            <a:rect l="l" t="t" r="r" b="b"/>
            <a:pathLst>
              <a:path w="2235" h="4672" extrusionOk="0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2"/>
          <p:cNvSpPr/>
          <p:nvPr/>
        </p:nvSpPr>
        <p:spPr>
          <a:xfrm>
            <a:off x="-887767" y="4396863"/>
            <a:ext cx="71865" cy="110137"/>
          </a:xfrm>
          <a:custGeom>
            <a:avLst/>
            <a:gdLst/>
            <a:ahLst/>
            <a:cxnLst/>
            <a:rect l="l" t="t" r="r" b="b"/>
            <a:pathLst>
              <a:path w="2995" h="4590" extrusionOk="0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-977892" y="4039386"/>
            <a:ext cx="151288" cy="171156"/>
          </a:xfrm>
          <a:custGeom>
            <a:avLst/>
            <a:gdLst/>
            <a:ahLst/>
            <a:cxnLst/>
            <a:rect l="l" t="t" r="r" b="b"/>
            <a:pathLst>
              <a:path w="6305" h="7133" extrusionOk="0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-509462" y="4852241"/>
            <a:ext cx="126022" cy="70401"/>
          </a:xfrm>
          <a:custGeom>
            <a:avLst/>
            <a:gdLst/>
            <a:ahLst/>
            <a:cxnLst/>
            <a:rect l="l" t="t" r="r" b="b"/>
            <a:pathLst>
              <a:path w="5252" h="2934" extrusionOk="0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2"/>
          <p:cNvSpPr/>
          <p:nvPr/>
        </p:nvSpPr>
        <p:spPr>
          <a:xfrm>
            <a:off x="-209260" y="4890537"/>
            <a:ext cx="227713" cy="151288"/>
          </a:xfrm>
          <a:custGeom>
            <a:avLst/>
            <a:gdLst/>
            <a:ahLst/>
            <a:cxnLst/>
            <a:rect l="l" t="t" r="r" b="b"/>
            <a:pathLst>
              <a:path w="9490" h="6305" extrusionOk="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2"/>
          <p:cNvSpPr/>
          <p:nvPr/>
        </p:nvSpPr>
        <p:spPr>
          <a:xfrm>
            <a:off x="1331051" y="1643317"/>
            <a:ext cx="230784" cy="230784"/>
          </a:xfrm>
          <a:custGeom>
            <a:avLst/>
            <a:gdLst/>
            <a:ahLst/>
            <a:cxnLst/>
            <a:rect l="l" t="t" r="r" b="b"/>
            <a:pathLst>
              <a:path w="9618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2"/>
          <p:cNvSpPr/>
          <p:nvPr/>
        </p:nvSpPr>
        <p:spPr>
          <a:xfrm>
            <a:off x="2385439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2"/>
          <p:cNvSpPr/>
          <p:nvPr/>
        </p:nvSpPr>
        <p:spPr>
          <a:xfrm>
            <a:off x="2963071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2"/>
          <p:cNvSpPr/>
          <p:nvPr/>
        </p:nvSpPr>
        <p:spPr>
          <a:xfrm>
            <a:off x="-493481" y="4066884"/>
            <a:ext cx="453865" cy="583750"/>
          </a:xfrm>
          <a:custGeom>
            <a:avLst/>
            <a:gdLst/>
            <a:ahLst/>
            <a:cxnLst/>
            <a:rect l="l" t="t" r="r" b="b"/>
            <a:pathLst>
              <a:path w="18915" h="24328" extrusionOk="0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2"/>
          <p:cNvSpPr/>
          <p:nvPr/>
        </p:nvSpPr>
        <p:spPr>
          <a:xfrm>
            <a:off x="-398749" y="4164688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2"/>
          <p:cNvSpPr/>
          <p:nvPr/>
        </p:nvSpPr>
        <p:spPr>
          <a:xfrm>
            <a:off x="-398749" y="4238040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2"/>
          <p:cNvSpPr/>
          <p:nvPr/>
        </p:nvSpPr>
        <p:spPr>
          <a:xfrm>
            <a:off x="-398749" y="4311369"/>
            <a:ext cx="212428" cy="38248"/>
          </a:xfrm>
          <a:custGeom>
            <a:avLst/>
            <a:gdLst/>
            <a:ahLst/>
            <a:cxnLst/>
            <a:rect l="l" t="t" r="r" b="b"/>
            <a:pathLst>
              <a:path w="8853" h="1594" extrusionOk="0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2"/>
          <p:cNvSpPr/>
          <p:nvPr/>
        </p:nvSpPr>
        <p:spPr>
          <a:xfrm>
            <a:off x="3959391" y="2384451"/>
            <a:ext cx="385096" cy="427903"/>
          </a:xfrm>
          <a:custGeom>
            <a:avLst/>
            <a:gdLst/>
            <a:ahLst/>
            <a:cxnLst/>
            <a:rect l="l" t="t" r="r" b="b"/>
            <a:pathLst>
              <a:path w="16049" h="17833" extrusionOk="0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2"/>
          <p:cNvSpPr/>
          <p:nvPr/>
        </p:nvSpPr>
        <p:spPr>
          <a:xfrm>
            <a:off x="1338705" y="153948"/>
            <a:ext cx="504279" cy="431958"/>
          </a:xfrm>
          <a:custGeom>
            <a:avLst/>
            <a:gdLst/>
            <a:ahLst/>
            <a:cxnLst/>
            <a:rect l="l" t="t" r="r" b="b"/>
            <a:pathLst>
              <a:path w="21016" h="18002" extrusionOk="0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2"/>
          <p:cNvSpPr/>
          <p:nvPr/>
        </p:nvSpPr>
        <p:spPr>
          <a:xfrm>
            <a:off x="1483875" y="232891"/>
            <a:ext cx="97804" cy="226177"/>
          </a:xfrm>
          <a:custGeom>
            <a:avLst/>
            <a:gdLst/>
            <a:ahLst/>
            <a:cxnLst/>
            <a:rect l="l" t="t" r="r" b="b"/>
            <a:pathLst>
              <a:path w="4076" h="9426" extrusionOk="0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-1092516" y="2430305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2"/>
          <p:cNvSpPr/>
          <p:nvPr/>
        </p:nvSpPr>
        <p:spPr>
          <a:xfrm>
            <a:off x="-488898" y="1446198"/>
            <a:ext cx="145194" cy="145194"/>
          </a:xfrm>
          <a:custGeom>
            <a:avLst/>
            <a:gdLst/>
            <a:ahLst/>
            <a:cxnLst/>
            <a:rect l="l" t="t" r="r" b="b"/>
            <a:pathLst>
              <a:path w="6051" h="6051" extrusionOk="0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2"/>
          <p:cNvSpPr/>
          <p:nvPr/>
        </p:nvSpPr>
        <p:spPr>
          <a:xfrm>
            <a:off x="3936452" y="266508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2"/>
          <p:cNvSpPr/>
          <p:nvPr/>
        </p:nvSpPr>
        <p:spPr>
          <a:xfrm>
            <a:off x="-1092516" y="2699241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2"/>
          <p:cNvSpPr/>
          <p:nvPr/>
        </p:nvSpPr>
        <p:spPr>
          <a:xfrm>
            <a:off x="169693" y="1435496"/>
            <a:ext cx="165062" cy="166597"/>
          </a:xfrm>
          <a:custGeom>
            <a:avLst/>
            <a:gdLst/>
            <a:ahLst/>
            <a:cxnLst/>
            <a:rect l="l" t="t" r="r" b="b"/>
            <a:pathLst>
              <a:path w="6879" h="6943" extrusionOk="0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849711" y="1453829"/>
            <a:ext cx="1453233" cy="129933"/>
          </a:xfrm>
          <a:custGeom>
            <a:avLst/>
            <a:gdLst/>
            <a:ahLst/>
            <a:cxnLst/>
            <a:rect l="l" t="t" r="r" b="b"/>
            <a:pathLst>
              <a:path w="60564" h="5415" extrusionOk="0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2"/>
          <p:cNvSpPr/>
          <p:nvPr/>
        </p:nvSpPr>
        <p:spPr>
          <a:xfrm>
            <a:off x="-848007" y="158003"/>
            <a:ext cx="2017116" cy="591405"/>
          </a:xfrm>
          <a:custGeom>
            <a:avLst/>
            <a:gdLst/>
            <a:ahLst/>
            <a:cxnLst/>
            <a:rect l="l" t="t" r="r" b="b"/>
            <a:pathLst>
              <a:path w="84064" h="24647" extrusionOk="0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2"/>
          <p:cNvSpPr/>
          <p:nvPr/>
        </p:nvSpPr>
        <p:spPr>
          <a:xfrm>
            <a:off x="3445946" y="532397"/>
            <a:ext cx="809903" cy="1066626"/>
          </a:xfrm>
          <a:custGeom>
            <a:avLst/>
            <a:gdLst/>
            <a:ahLst/>
            <a:cxnLst/>
            <a:rect l="l" t="t" r="r" b="b"/>
            <a:pathLst>
              <a:path w="33753" h="44452" extrusionOk="0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2"/>
          <p:cNvSpPr/>
          <p:nvPr/>
        </p:nvSpPr>
        <p:spPr>
          <a:xfrm>
            <a:off x="-1256018" y="481959"/>
            <a:ext cx="129909" cy="302217"/>
          </a:xfrm>
          <a:custGeom>
            <a:avLst/>
            <a:gdLst/>
            <a:ahLst/>
            <a:cxnLst/>
            <a:rect l="l" t="t" r="r" b="b"/>
            <a:pathLst>
              <a:path w="5414" h="12595" extrusionOk="0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2"/>
          <p:cNvSpPr/>
          <p:nvPr/>
        </p:nvSpPr>
        <p:spPr>
          <a:xfrm>
            <a:off x="-432366" y="3597758"/>
            <a:ext cx="129909" cy="302577"/>
          </a:xfrm>
          <a:custGeom>
            <a:avLst/>
            <a:gdLst/>
            <a:ahLst/>
            <a:cxnLst/>
            <a:rect l="l" t="t" r="r" b="b"/>
            <a:pathLst>
              <a:path w="5414" h="12610" extrusionOk="0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2"/>
          <p:cNvSpPr/>
          <p:nvPr/>
        </p:nvSpPr>
        <p:spPr>
          <a:xfrm>
            <a:off x="-1074160" y="481959"/>
            <a:ext cx="128373" cy="302217"/>
          </a:xfrm>
          <a:custGeom>
            <a:avLst/>
            <a:gdLst/>
            <a:ahLst/>
            <a:cxnLst/>
            <a:rect l="l" t="t" r="r" b="b"/>
            <a:pathLst>
              <a:path w="5350" h="12595" extrusionOk="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2"/>
          <p:cNvSpPr/>
          <p:nvPr/>
        </p:nvSpPr>
        <p:spPr>
          <a:xfrm>
            <a:off x="-432366" y="1941311"/>
            <a:ext cx="129909" cy="1601450"/>
          </a:xfrm>
          <a:custGeom>
            <a:avLst/>
            <a:gdLst/>
            <a:ahLst/>
            <a:cxnLst/>
            <a:rect l="l" t="t" r="r" b="b"/>
            <a:pathLst>
              <a:path w="5414" h="66741" extrusionOk="0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2"/>
          <p:cNvSpPr/>
          <p:nvPr/>
        </p:nvSpPr>
        <p:spPr>
          <a:xfrm>
            <a:off x="3209091" y="4536010"/>
            <a:ext cx="1005510" cy="152824"/>
          </a:xfrm>
          <a:custGeom>
            <a:avLst/>
            <a:gdLst/>
            <a:ahLst/>
            <a:cxnLst/>
            <a:rect l="l" t="t" r="r" b="b"/>
            <a:pathLst>
              <a:path w="41905" h="6369" extrusionOk="0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2"/>
          <p:cNvSpPr/>
          <p:nvPr/>
        </p:nvSpPr>
        <p:spPr>
          <a:xfrm>
            <a:off x="168637" y="4665895"/>
            <a:ext cx="1180770" cy="378017"/>
          </a:xfrm>
          <a:custGeom>
            <a:avLst/>
            <a:gdLst/>
            <a:ahLst/>
            <a:cxnLst/>
            <a:rect l="l" t="t" r="r" b="b"/>
            <a:pathLst>
              <a:path w="49209" h="15754" extrusionOk="0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2"/>
          <p:cNvSpPr/>
          <p:nvPr/>
        </p:nvSpPr>
        <p:spPr>
          <a:xfrm>
            <a:off x="-1356869" y="2564773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2"/>
          <p:cNvSpPr/>
          <p:nvPr/>
        </p:nvSpPr>
        <p:spPr>
          <a:xfrm>
            <a:off x="-1317134" y="1615819"/>
            <a:ext cx="594452" cy="129909"/>
          </a:xfrm>
          <a:custGeom>
            <a:avLst/>
            <a:gdLst/>
            <a:ahLst/>
            <a:cxnLst/>
            <a:rect l="l" t="t" r="r" b="b"/>
            <a:pathLst>
              <a:path w="24774" h="5414" extrusionOk="0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2"/>
          <p:cNvSpPr/>
          <p:nvPr/>
        </p:nvSpPr>
        <p:spPr>
          <a:xfrm>
            <a:off x="3688919" y="3380771"/>
            <a:ext cx="169645" cy="437069"/>
          </a:xfrm>
          <a:custGeom>
            <a:avLst/>
            <a:gdLst/>
            <a:ahLst/>
            <a:cxnLst/>
            <a:rect l="l" t="t" r="r" b="b"/>
            <a:pathLst>
              <a:path w="7070" h="18215" extrusionOk="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2"/>
          <p:cNvSpPr/>
          <p:nvPr/>
        </p:nvSpPr>
        <p:spPr>
          <a:xfrm>
            <a:off x="3875336" y="3379235"/>
            <a:ext cx="171180" cy="438605"/>
          </a:xfrm>
          <a:custGeom>
            <a:avLst/>
            <a:gdLst/>
            <a:ahLst/>
            <a:cxnLst/>
            <a:rect l="l" t="t" r="r" b="b"/>
            <a:pathLst>
              <a:path w="7134" h="18279" extrusionOk="0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2"/>
          <p:cNvSpPr/>
          <p:nvPr/>
        </p:nvSpPr>
        <p:spPr>
          <a:xfrm>
            <a:off x="3779068" y="3467873"/>
            <a:ext cx="177275" cy="111577"/>
          </a:xfrm>
          <a:custGeom>
            <a:avLst/>
            <a:gdLst/>
            <a:ahLst/>
            <a:cxnLst/>
            <a:rect l="l" t="t" r="r" b="b"/>
            <a:pathLst>
              <a:path w="7388" h="4650" extrusionOk="0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2"/>
          <p:cNvSpPr/>
          <p:nvPr/>
        </p:nvSpPr>
        <p:spPr>
          <a:xfrm>
            <a:off x="3867706" y="3617626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2"/>
          <p:cNvSpPr/>
          <p:nvPr/>
        </p:nvSpPr>
        <p:spPr>
          <a:xfrm>
            <a:off x="3650719" y="3330334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2"/>
          <p:cNvSpPr/>
          <p:nvPr/>
        </p:nvSpPr>
        <p:spPr>
          <a:xfrm>
            <a:off x="3650719" y="3830030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2"/>
          <p:cNvSpPr/>
          <p:nvPr/>
        </p:nvSpPr>
        <p:spPr>
          <a:xfrm>
            <a:off x="3772950" y="1883243"/>
            <a:ext cx="117647" cy="169645"/>
          </a:xfrm>
          <a:custGeom>
            <a:avLst/>
            <a:gdLst/>
            <a:ahLst/>
            <a:cxnLst/>
            <a:rect l="l" t="t" r="r" b="b"/>
            <a:pathLst>
              <a:path w="4903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93" y="3312"/>
                </a:lnTo>
                <a:lnTo>
                  <a:pt x="1593" y="1274"/>
                </a:lnTo>
                <a:close/>
                <a:moveTo>
                  <a:pt x="1" y="0"/>
                </a:moveTo>
                <a:lnTo>
                  <a:pt x="1" y="7069"/>
                </a:lnTo>
                <a:lnTo>
                  <a:pt x="1593" y="7069"/>
                </a:lnTo>
                <a:lnTo>
                  <a:pt x="1593" y="4522"/>
                </a:lnTo>
                <a:lnTo>
                  <a:pt x="2675" y="4522"/>
                </a:lnTo>
                <a:cubicBezTo>
                  <a:pt x="2710" y="4524"/>
                  <a:pt x="2743" y="4524"/>
                  <a:pt x="2777" y="4524"/>
                </a:cubicBezTo>
                <a:cubicBezTo>
                  <a:pt x="3942" y="4524"/>
                  <a:pt x="4903" y="3469"/>
                  <a:pt x="4841" y="2293"/>
                </a:cubicBezTo>
                <a:cubicBezTo>
                  <a:pt x="4841" y="1019"/>
                  <a:pt x="3885" y="0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2"/>
          <p:cNvSpPr/>
          <p:nvPr/>
        </p:nvSpPr>
        <p:spPr>
          <a:xfrm>
            <a:off x="3905906" y="1883243"/>
            <a:ext cx="132956" cy="169645"/>
          </a:xfrm>
          <a:custGeom>
            <a:avLst/>
            <a:gdLst/>
            <a:ahLst/>
            <a:cxnLst/>
            <a:rect l="l" t="t" r="r" b="b"/>
            <a:pathLst>
              <a:path w="5541" h="7070" extrusionOk="0">
                <a:moveTo>
                  <a:pt x="0" y="0"/>
                </a:moveTo>
                <a:lnTo>
                  <a:pt x="0" y="7069"/>
                </a:lnTo>
                <a:lnTo>
                  <a:pt x="1592" y="7069"/>
                </a:lnTo>
                <a:lnTo>
                  <a:pt x="1592" y="4267"/>
                </a:lnTo>
                <a:lnTo>
                  <a:pt x="3885" y="4267"/>
                </a:lnTo>
                <a:lnTo>
                  <a:pt x="3885" y="7069"/>
                </a:lnTo>
                <a:lnTo>
                  <a:pt x="5541" y="7069"/>
                </a:lnTo>
                <a:lnTo>
                  <a:pt x="5541" y="0"/>
                </a:lnTo>
                <a:lnTo>
                  <a:pt x="3885" y="0"/>
                </a:lnTo>
                <a:lnTo>
                  <a:pt x="3885" y="2802"/>
                </a:lnTo>
                <a:lnTo>
                  <a:pt x="1592" y="2802"/>
                </a:lnTo>
                <a:lnTo>
                  <a:pt x="1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2"/>
          <p:cNvSpPr/>
          <p:nvPr/>
        </p:nvSpPr>
        <p:spPr>
          <a:xfrm>
            <a:off x="4069408" y="1883243"/>
            <a:ext cx="116160" cy="169645"/>
          </a:xfrm>
          <a:custGeom>
            <a:avLst/>
            <a:gdLst/>
            <a:ahLst/>
            <a:cxnLst/>
            <a:rect l="l" t="t" r="r" b="b"/>
            <a:pathLst>
              <a:path w="4841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29" y="3312"/>
                </a:lnTo>
                <a:lnTo>
                  <a:pt x="1529" y="1274"/>
                </a:lnTo>
                <a:close/>
                <a:moveTo>
                  <a:pt x="0" y="0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522"/>
                </a:lnTo>
                <a:lnTo>
                  <a:pt x="2612" y="4522"/>
                </a:lnTo>
                <a:cubicBezTo>
                  <a:pt x="2647" y="4524"/>
                  <a:pt x="2683" y="4524"/>
                  <a:pt x="2718" y="4524"/>
                </a:cubicBezTo>
                <a:cubicBezTo>
                  <a:pt x="3938" y="4524"/>
                  <a:pt x="4839" y="3469"/>
                  <a:pt x="4777" y="2293"/>
                </a:cubicBezTo>
                <a:cubicBezTo>
                  <a:pt x="4840" y="1083"/>
                  <a:pt x="3822" y="64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2"/>
          <p:cNvSpPr/>
          <p:nvPr/>
        </p:nvSpPr>
        <p:spPr>
          <a:xfrm>
            <a:off x="-522515" y="481959"/>
            <a:ext cx="88638" cy="171180"/>
          </a:xfrm>
          <a:custGeom>
            <a:avLst/>
            <a:gdLst/>
            <a:ahLst/>
            <a:cxnLst/>
            <a:rect l="l" t="t" r="r" b="b"/>
            <a:pathLst>
              <a:path w="3694" h="7134" extrusionOk="0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"/>
          <p:cNvSpPr/>
          <p:nvPr/>
        </p:nvSpPr>
        <p:spPr>
          <a:xfrm>
            <a:off x="-415569" y="478912"/>
            <a:ext cx="142146" cy="175763"/>
          </a:xfrm>
          <a:custGeom>
            <a:avLst/>
            <a:gdLst/>
            <a:ahLst/>
            <a:cxnLst/>
            <a:rect l="l" t="t" r="r" b="b"/>
            <a:pathLst>
              <a:path w="5924" h="7325" extrusionOk="0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2"/>
          <p:cNvSpPr/>
          <p:nvPr/>
        </p:nvSpPr>
        <p:spPr>
          <a:xfrm>
            <a:off x="-1214747" y="1001523"/>
            <a:ext cx="131445" cy="169645"/>
          </a:xfrm>
          <a:custGeom>
            <a:avLst/>
            <a:gdLst/>
            <a:ahLst/>
            <a:cxnLst/>
            <a:rect l="l" t="t" r="r" b="b"/>
            <a:pathLst>
              <a:path w="5478" h="7070" extrusionOk="0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2"/>
          <p:cNvSpPr/>
          <p:nvPr/>
        </p:nvSpPr>
        <p:spPr>
          <a:xfrm>
            <a:off x="-1066530" y="1001523"/>
            <a:ext cx="134492" cy="169645"/>
          </a:xfrm>
          <a:custGeom>
            <a:avLst/>
            <a:gdLst/>
            <a:ahLst/>
            <a:cxnLst/>
            <a:rect l="l" t="t" r="r" b="b"/>
            <a:pathLst>
              <a:path w="5605" h="7070" extrusionOk="0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2"/>
          <p:cNvSpPr/>
          <p:nvPr/>
        </p:nvSpPr>
        <p:spPr>
          <a:xfrm>
            <a:off x="-930526" y="1001523"/>
            <a:ext cx="224665" cy="169645"/>
          </a:xfrm>
          <a:custGeom>
            <a:avLst/>
            <a:gdLst/>
            <a:ahLst/>
            <a:cxnLst/>
            <a:rect l="l" t="t" r="r" b="b"/>
            <a:pathLst>
              <a:path w="9363" h="7070" extrusionOk="0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2"/>
          <p:cNvSpPr/>
          <p:nvPr/>
        </p:nvSpPr>
        <p:spPr>
          <a:xfrm>
            <a:off x="-689088" y="1001523"/>
            <a:ext cx="97828" cy="169645"/>
          </a:xfrm>
          <a:custGeom>
            <a:avLst/>
            <a:gdLst/>
            <a:ahLst/>
            <a:cxnLst/>
            <a:rect l="l" t="t" r="r" b="b"/>
            <a:pathLst>
              <a:path w="4077" h="7070" extrusionOk="0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2"/>
          <p:cNvSpPr/>
          <p:nvPr/>
        </p:nvSpPr>
        <p:spPr>
          <a:xfrm>
            <a:off x="12309" y="4484061"/>
            <a:ext cx="155896" cy="203262"/>
          </a:xfrm>
          <a:custGeom>
            <a:avLst/>
            <a:gdLst/>
            <a:ahLst/>
            <a:cxnLst/>
            <a:rect l="l" t="t" r="r" b="b"/>
            <a:pathLst>
              <a:path w="6497" h="8471" extrusionOk="0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2"/>
          <p:cNvSpPr/>
          <p:nvPr/>
        </p:nvSpPr>
        <p:spPr>
          <a:xfrm>
            <a:off x="192632" y="4384722"/>
            <a:ext cx="198679" cy="365252"/>
          </a:xfrm>
          <a:custGeom>
            <a:avLst/>
            <a:gdLst/>
            <a:ahLst/>
            <a:cxnLst/>
            <a:rect l="l" t="t" r="r" b="b"/>
            <a:pathLst>
              <a:path w="8280" h="15222" extrusionOk="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2"/>
          <p:cNvSpPr/>
          <p:nvPr/>
        </p:nvSpPr>
        <p:spPr>
          <a:xfrm>
            <a:off x="3801989" y="40867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Tecnología utilizada</a:t>
            </a:r>
            <a:endParaRPr dirty="0"/>
          </a:p>
        </p:txBody>
      </p:sp>
      <p:sp>
        <p:nvSpPr>
          <p:cNvPr id="237" name="Google Shape;237;p23"/>
          <p:cNvSpPr/>
          <p:nvPr/>
        </p:nvSpPr>
        <p:spPr>
          <a:xfrm>
            <a:off x="6023897" y="4175597"/>
            <a:ext cx="428915" cy="428530"/>
          </a:xfrm>
          <a:custGeom>
            <a:avLst/>
            <a:gdLst/>
            <a:ahLst/>
            <a:cxnLst/>
            <a:rect l="l" t="t" r="r" b="b"/>
            <a:pathLst>
              <a:path w="31480" h="31446" extrusionOk="0">
                <a:moveTo>
                  <a:pt x="15267" y="12428"/>
                </a:moveTo>
                <a:cubicBezTo>
                  <a:pt x="15789" y="12428"/>
                  <a:pt x="16278" y="12559"/>
                  <a:pt x="16768" y="12722"/>
                </a:cubicBezTo>
                <a:lnTo>
                  <a:pt x="14647" y="14842"/>
                </a:lnTo>
                <a:cubicBezTo>
                  <a:pt x="14060" y="15364"/>
                  <a:pt x="14060" y="16277"/>
                  <a:pt x="14615" y="16832"/>
                </a:cubicBezTo>
                <a:cubicBezTo>
                  <a:pt x="14892" y="17126"/>
                  <a:pt x="15259" y="17272"/>
                  <a:pt x="15626" y="17272"/>
                </a:cubicBezTo>
                <a:cubicBezTo>
                  <a:pt x="15993" y="17272"/>
                  <a:pt x="16360" y="17126"/>
                  <a:pt x="16637" y="16832"/>
                </a:cubicBezTo>
                <a:lnTo>
                  <a:pt x="18757" y="14712"/>
                </a:lnTo>
                <a:cubicBezTo>
                  <a:pt x="18953" y="15168"/>
                  <a:pt x="19051" y="15690"/>
                  <a:pt x="19051" y="16245"/>
                </a:cubicBezTo>
                <a:cubicBezTo>
                  <a:pt x="19051" y="18365"/>
                  <a:pt x="17322" y="20029"/>
                  <a:pt x="15267" y="20029"/>
                </a:cubicBezTo>
                <a:cubicBezTo>
                  <a:pt x="13147" y="20029"/>
                  <a:pt x="11450" y="18300"/>
                  <a:pt x="11450" y="16245"/>
                </a:cubicBezTo>
                <a:cubicBezTo>
                  <a:pt x="11450" y="14157"/>
                  <a:pt x="13179" y="12428"/>
                  <a:pt x="15267" y="12428"/>
                </a:cubicBezTo>
                <a:close/>
                <a:moveTo>
                  <a:pt x="15267" y="4763"/>
                </a:moveTo>
                <a:cubicBezTo>
                  <a:pt x="17909" y="4763"/>
                  <a:pt x="20323" y="5676"/>
                  <a:pt x="22280" y="7177"/>
                </a:cubicBezTo>
                <a:lnTo>
                  <a:pt x="19540" y="9917"/>
                </a:lnTo>
                <a:cubicBezTo>
                  <a:pt x="18301" y="9101"/>
                  <a:pt x="16833" y="8612"/>
                  <a:pt x="15267" y="8612"/>
                </a:cubicBezTo>
                <a:cubicBezTo>
                  <a:pt x="11059" y="8612"/>
                  <a:pt x="7634" y="12037"/>
                  <a:pt x="7634" y="16245"/>
                </a:cubicBezTo>
                <a:cubicBezTo>
                  <a:pt x="7634" y="20420"/>
                  <a:pt x="11059" y="23845"/>
                  <a:pt x="15267" y="23845"/>
                </a:cubicBezTo>
                <a:cubicBezTo>
                  <a:pt x="19442" y="23845"/>
                  <a:pt x="22867" y="20420"/>
                  <a:pt x="22867" y="16245"/>
                </a:cubicBezTo>
                <a:cubicBezTo>
                  <a:pt x="22867" y="14646"/>
                  <a:pt x="22378" y="13179"/>
                  <a:pt x="21563" y="11939"/>
                </a:cubicBezTo>
                <a:lnTo>
                  <a:pt x="24303" y="9232"/>
                </a:lnTo>
                <a:cubicBezTo>
                  <a:pt x="25803" y="11124"/>
                  <a:pt x="26717" y="13570"/>
                  <a:pt x="26717" y="16245"/>
                </a:cubicBezTo>
                <a:cubicBezTo>
                  <a:pt x="26717" y="22508"/>
                  <a:pt x="21563" y="27597"/>
                  <a:pt x="15267" y="27597"/>
                </a:cubicBezTo>
                <a:cubicBezTo>
                  <a:pt x="8939" y="27597"/>
                  <a:pt x="3850" y="22475"/>
                  <a:pt x="3850" y="16180"/>
                </a:cubicBezTo>
                <a:cubicBezTo>
                  <a:pt x="3850" y="9917"/>
                  <a:pt x="8971" y="4763"/>
                  <a:pt x="15267" y="4763"/>
                </a:cubicBezTo>
                <a:close/>
                <a:moveTo>
                  <a:pt x="27434" y="0"/>
                </a:moveTo>
                <a:lnTo>
                  <a:pt x="23846" y="3588"/>
                </a:lnTo>
                <a:cubicBezTo>
                  <a:pt x="21400" y="1925"/>
                  <a:pt x="18464" y="946"/>
                  <a:pt x="15300" y="946"/>
                </a:cubicBezTo>
                <a:cubicBezTo>
                  <a:pt x="6851" y="946"/>
                  <a:pt x="1" y="7764"/>
                  <a:pt x="1" y="16180"/>
                </a:cubicBezTo>
                <a:cubicBezTo>
                  <a:pt x="1" y="24628"/>
                  <a:pt x="6818" y="31446"/>
                  <a:pt x="15267" y="31446"/>
                </a:cubicBezTo>
                <a:cubicBezTo>
                  <a:pt x="23650" y="31446"/>
                  <a:pt x="30500" y="24628"/>
                  <a:pt x="30500" y="16180"/>
                </a:cubicBezTo>
                <a:cubicBezTo>
                  <a:pt x="30500" y="13015"/>
                  <a:pt x="29522" y="10080"/>
                  <a:pt x="27858" y="7633"/>
                </a:cubicBezTo>
                <a:lnTo>
                  <a:pt x="31479" y="4045"/>
                </a:lnTo>
                <a:lnTo>
                  <a:pt x="31479" y="4045"/>
                </a:lnTo>
                <a:lnTo>
                  <a:pt x="26749" y="4730"/>
                </a:lnTo>
                <a:lnTo>
                  <a:pt x="26749" y="4730"/>
                </a:lnTo>
                <a:lnTo>
                  <a:pt x="274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" name="Google Shape;238;p23"/>
          <p:cNvGrpSpPr/>
          <p:nvPr/>
        </p:nvGrpSpPr>
        <p:grpSpPr>
          <a:xfrm>
            <a:off x="6023896" y="1595187"/>
            <a:ext cx="428915" cy="426116"/>
            <a:chOff x="6226275" y="3911538"/>
            <a:chExt cx="900325" cy="894450"/>
          </a:xfrm>
        </p:grpSpPr>
        <p:sp>
          <p:nvSpPr>
            <p:cNvPr id="239" name="Google Shape;239;p23"/>
            <p:cNvSpPr/>
            <p:nvPr/>
          </p:nvSpPr>
          <p:spPr>
            <a:xfrm>
              <a:off x="6355100" y="4405488"/>
              <a:ext cx="87300" cy="116625"/>
            </a:xfrm>
            <a:custGeom>
              <a:avLst/>
              <a:gdLst/>
              <a:ahLst/>
              <a:cxnLst/>
              <a:rect l="l" t="t" r="r" b="b"/>
              <a:pathLst>
                <a:path w="3492" h="4665" extrusionOk="0">
                  <a:moveTo>
                    <a:pt x="1860" y="0"/>
                  </a:moveTo>
                  <a:cubicBezTo>
                    <a:pt x="947" y="1664"/>
                    <a:pt x="360" y="2871"/>
                    <a:pt x="197" y="3197"/>
                  </a:cubicBezTo>
                  <a:cubicBezTo>
                    <a:pt x="1" y="3588"/>
                    <a:pt x="66" y="4078"/>
                    <a:pt x="392" y="4404"/>
                  </a:cubicBezTo>
                  <a:lnTo>
                    <a:pt x="653" y="4665"/>
                  </a:lnTo>
                  <a:cubicBezTo>
                    <a:pt x="1371" y="3784"/>
                    <a:pt x="2252" y="2806"/>
                    <a:pt x="3296" y="1794"/>
                  </a:cubicBezTo>
                  <a:cubicBezTo>
                    <a:pt x="3393" y="1729"/>
                    <a:pt x="3459" y="1664"/>
                    <a:pt x="3491" y="1631"/>
                  </a:cubicBezTo>
                  <a:lnTo>
                    <a:pt x="18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6514125" y="4593038"/>
              <a:ext cx="119900" cy="87550"/>
            </a:xfrm>
            <a:custGeom>
              <a:avLst/>
              <a:gdLst/>
              <a:ahLst/>
              <a:cxnLst/>
              <a:rect l="l" t="t" r="r" b="b"/>
              <a:pathLst>
                <a:path w="4796" h="3502" extrusionOk="0">
                  <a:moveTo>
                    <a:pt x="3100" y="1"/>
                  </a:moveTo>
                  <a:cubicBezTo>
                    <a:pt x="2969" y="33"/>
                    <a:pt x="2937" y="131"/>
                    <a:pt x="2839" y="164"/>
                  </a:cubicBezTo>
                  <a:cubicBezTo>
                    <a:pt x="1795" y="1240"/>
                    <a:pt x="849" y="2088"/>
                    <a:pt x="1" y="2806"/>
                  </a:cubicBezTo>
                  <a:lnTo>
                    <a:pt x="360" y="3165"/>
                  </a:lnTo>
                  <a:cubicBezTo>
                    <a:pt x="566" y="3392"/>
                    <a:pt x="838" y="3502"/>
                    <a:pt x="1109" y="3502"/>
                  </a:cubicBezTo>
                  <a:cubicBezTo>
                    <a:pt x="1266" y="3502"/>
                    <a:pt x="1423" y="3465"/>
                    <a:pt x="1567" y="3393"/>
                  </a:cubicBezTo>
                  <a:cubicBezTo>
                    <a:pt x="2121" y="3100"/>
                    <a:pt x="2969" y="2708"/>
                    <a:pt x="4796" y="1697"/>
                  </a:cubicBezTo>
                  <a:lnTo>
                    <a:pt x="31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6330650" y="4455438"/>
              <a:ext cx="258525" cy="246400"/>
            </a:xfrm>
            <a:custGeom>
              <a:avLst/>
              <a:gdLst/>
              <a:ahLst/>
              <a:cxnLst/>
              <a:rect l="l" t="t" r="r" b="b"/>
              <a:pathLst>
                <a:path w="10341" h="9856" extrusionOk="0">
                  <a:moveTo>
                    <a:pt x="8645" y="1"/>
                  </a:moveTo>
                  <a:cubicBezTo>
                    <a:pt x="7689" y="1"/>
                    <a:pt x="6431" y="551"/>
                    <a:pt x="5741" y="1264"/>
                  </a:cubicBezTo>
                  <a:cubicBezTo>
                    <a:pt x="2414" y="4624"/>
                    <a:pt x="881" y="6973"/>
                    <a:pt x="196" y="8375"/>
                  </a:cubicBezTo>
                  <a:cubicBezTo>
                    <a:pt x="0" y="8767"/>
                    <a:pt x="66" y="9256"/>
                    <a:pt x="392" y="9550"/>
                  </a:cubicBezTo>
                  <a:cubicBezTo>
                    <a:pt x="596" y="9754"/>
                    <a:pt x="863" y="9855"/>
                    <a:pt x="1131" y="9855"/>
                  </a:cubicBezTo>
                  <a:cubicBezTo>
                    <a:pt x="1291" y="9855"/>
                    <a:pt x="1452" y="9819"/>
                    <a:pt x="1599" y="9745"/>
                  </a:cubicBezTo>
                  <a:cubicBezTo>
                    <a:pt x="2969" y="9093"/>
                    <a:pt x="5285" y="7592"/>
                    <a:pt x="8677" y="4200"/>
                  </a:cubicBezTo>
                  <a:cubicBezTo>
                    <a:pt x="9819" y="3091"/>
                    <a:pt x="10341" y="1068"/>
                    <a:pt x="9623" y="318"/>
                  </a:cubicBezTo>
                  <a:cubicBezTo>
                    <a:pt x="9392" y="97"/>
                    <a:pt x="9045" y="1"/>
                    <a:pt x="86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6226275" y="4198463"/>
              <a:ext cx="243025" cy="181575"/>
            </a:xfrm>
            <a:custGeom>
              <a:avLst/>
              <a:gdLst/>
              <a:ahLst/>
              <a:cxnLst/>
              <a:rect l="l" t="t" r="r" b="b"/>
              <a:pathLst>
                <a:path w="9721" h="7263" extrusionOk="0">
                  <a:moveTo>
                    <a:pt x="8601" y="1"/>
                  </a:moveTo>
                  <a:cubicBezTo>
                    <a:pt x="7289" y="1"/>
                    <a:pt x="5238" y="662"/>
                    <a:pt x="3392" y="2508"/>
                  </a:cubicBezTo>
                  <a:lnTo>
                    <a:pt x="424" y="5476"/>
                  </a:lnTo>
                  <a:cubicBezTo>
                    <a:pt x="98" y="5802"/>
                    <a:pt x="0" y="6324"/>
                    <a:pt x="261" y="6748"/>
                  </a:cubicBezTo>
                  <a:cubicBezTo>
                    <a:pt x="450" y="7072"/>
                    <a:pt x="818" y="7262"/>
                    <a:pt x="1199" y="7262"/>
                  </a:cubicBezTo>
                  <a:cubicBezTo>
                    <a:pt x="1278" y="7262"/>
                    <a:pt x="1357" y="7254"/>
                    <a:pt x="1435" y="7237"/>
                  </a:cubicBezTo>
                  <a:cubicBezTo>
                    <a:pt x="2549" y="6919"/>
                    <a:pt x="3584" y="6743"/>
                    <a:pt x="4418" y="6743"/>
                  </a:cubicBezTo>
                  <a:cubicBezTo>
                    <a:pt x="4781" y="6743"/>
                    <a:pt x="5105" y="6777"/>
                    <a:pt x="5382" y="6846"/>
                  </a:cubicBezTo>
                  <a:cubicBezTo>
                    <a:pt x="6752" y="4465"/>
                    <a:pt x="8188" y="2247"/>
                    <a:pt x="9721" y="257"/>
                  </a:cubicBezTo>
                  <a:cubicBezTo>
                    <a:pt x="9488" y="95"/>
                    <a:pt x="9097" y="1"/>
                    <a:pt x="86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6656850" y="4568588"/>
              <a:ext cx="188400" cy="237400"/>
            </a:xfrm>
            <a:custGeom>
              <a:avLst/>
              <a:gdLst/>
              <a:ahLst/>
              <a:cxnLst/>
              <a:rect l="l" t="t" r="r" b="b"/>
              <a:pathLst>
                <a:path w="7536" h="9496" extrusionOk="0">
                  <a:moveTo>
                    <a:pt x="7014" y="0"/>
                  </a:moveTo>
                  <a:cubicBezTo>
                    <a:pt x="4763" y="1664"/>
                    <a:pt x="2512" y="3099"/>
                    <a:pt x="392" y="4273"/>
                  </a:cubicBezTo>
                  <a:cubicBezTo>
                    <a:pt x="555" y="5089"/>
                    <a:pt x="457" y="5904"/>
                    <a:pt x="131" y="8253"/>
                  </a:cubicBezTo>
                  <a:cubicBezTo>
                    <a:pt x="0" y="8742"/>
                    <a:pt x="229" y="9166"/>
                    <a:pt x="653" y="9395"/>
                  </a:cubicBezTo>
                  <a:cubicBezTo>
                    <a:pt x="788" y="9463"/>
                    <a:pt x="936" y="9495"/>
                    <a:pt x="1084" y="9495"/>
                  </a:cubicBezTo>
                  <a:cubicBezTo>
                    <a:pt x="1364" y="9495"/>
                    <a:pt x="1647" y="9379"/>
                    <a:pt x="1860" y="9166"/>
                  </a:cubicBezTo>
                  <a:lnTo>
                    <a:pt x="4861" y="6198"/>
                  </a:lnTo>
                  <a:cubicBezTo>
                    <a:pt x="7144" y="3915"/>
                    <a:pt x="7536" y="946"/>
                    <a:pt x="70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6718825" y="4152263"/>
              <a:ext cx="172100" cy="156800"/>
            </a:xfrm>
            <a:custGeom>
              <a:avLst/>
              <a:gdLst/>
              <a:ahLst/>
              <a:cxnLst/>
              <a:rect l="l" t="t" r="r" b="b"/>
              <a:pathLst>
                <a:path w="6884" h="6272" extrusionOk="0">
                  <a:moveTo>
                    <a:pt x="3446" y="1"/>
                  </a:moveTo>
                  <a:cubicBezTo>
                    <a:pt x="2643" y="1"/>
                    <a:pt x="1843" y="311"/>
                    <a:pt x="1240" y="930"/>
                  </a:cubicBezTo>
                  <a:cubicBezTo>
                    <a:pt x="0" y="2137"/>
                    <a:pt x="0" y="4127"/>
                    <a:pt x="1240" y="5367"/>
                  </a:cubicBezTo>
                  <a:cubicBezTo>
                    <a:pt x="1843" y="5970"/>
                    <a:pt x="2643" y="6272"/>
                    <a:pt x="3446" y="6272"/>
                  </a:cubicBezTo>
                  <a:cubicBezTo>
                    <a:pt x="4249" y="6272"/>
                    <a:pt x="5057" y="5970"/>
                    <a:pt x="5676" y="5367"/>
                  </a:cubicBezTo>
                  <a:cubicBezTo>
                    <a:pt x="6883" y="4127"/>
                    <a:pt x="6883" y="2137"/>
                    <a:pt x="5676" y="930"/>
                  </a:cubicBezTo>
                  <a:cubicBezTo>
                    <a:pt x="5057" y="311"/>
                    <a:pt x="4249" y="1"/>
                    <a:pt x="3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6906375" y="3911538"/>
              <a:ext cx="220225" cy="216700"/>
            </a:xfrm>
            <a:custGeom>
              <a:avLst/>
              <a:gdLst/>
              <a:ahLst/>
              <a:cxnLst/>
              <a:rect l="l" t="t" r="r" b="b"/>
              <a:pathLst>
                <a:path w="8809" h="8668" extrusionOk="0">
                  <a:moveTo>
                    <a:pt x="6168" y="0"/>
                  </a:moveTo>
                  <a:cubicBezTo>
                    <a:pt x="4083" y="0"/>
                    <a:pt x="2010" y="335"/>
                    <a:pt x="1" y="969"/>
                  </a:cubicBezTo>
                  <a:cubicBezTo>
                    <a:pt x="197" y="2665"/>
                    <a:pt x="1110" y="4557"/>
                    <a:pt x="2611" y="6058"/>
                  </a:cubicBezTo>
                  <a:cubicBezTo>
                    <a:pt x="4176" y="7624"/>
                    <a:pt x="6068" y="8504"/>
                    <a:pt x="7830" y="8667"/>
                  </a:cubicBezTo>
                  <a:cubicBezTo>
                    <a:pt x="8482" y="6351"/>
                    <a:pt x="8808" y="3774"/>
                    <a:pt x="8613" y="1034"/>
                  </a:cubicBezTo>
                  <a:cubicBezTo>
                    <a:pt x="8580" y="513"/>
                    <a:pt x="8156" y="121"/>
                    <a:pt x="7634" y="56"/>
                  </a:cubicBezTo>
                  <a:cubicBezTo>
                    <a:pt x="7145" y="19"/>
                    <a:pt x="6656" y="0"/>
                    <a:pt x="6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6429325" y="3953688"/>
              <a:ext cx="655675" cy="654050"/>
            </a:xfrm>
            <a:custGeom>
              <a:avLst/>
              <a:gdLst/>
              <a:ahLst/>
              <a:cxnLst/>
              <a:rect l="l" t="t" r="r" b="b"/>
              <a:pathLst>
                <a:path w="26227" h="26162" extrusionOk="0">
                  <a:moveTo>
                    <a:pt x="14993" y="5823"/>
                  </a:moveTo>
                  <a:cubicBezTo>
                    <a:pt x="16335" y="5823"/>
                    <a:pt x="17680" y="6329"/>
                    <a:pt x="18724" y="7340"/>
                  </a:cubicBezTo>
                  <a:cubicBezTo>
                    <a:pt x="20747" y="9428"/>
                    <a:pt x="20747" y="12723"/>
                    <a:pt x="18724" y="14778"/>
                  </a:cubicBezTo>
                  <a:cubicBezTo>
                    <a:pt x="17697" y="15789"/>
                    <a:pt x="16359" y="16294"/>
                    <a:pt x="15018" y="16294"/>
                  </a:cubicBezTo>
                  <a:cubicBezTo>
                    <a:pt x="13676" y="16294"/>
                    <a:pt x="12331" y="15789"/>
                    <a:pt x="11287" y="14778"/>
                  </a:cubicBezTo>
                  <a:cubicBezTo>
                    <a:pt x="9264" y="12723"/>
                    <a:pt x="9264" y="9428"/>
                    <a:pt x="11287" y="7340"/>
                  </a:cubicBezTo>
                  <a:cubicBezTo>
                    <a:pt x="12314" y="6329"/>
                    <a:pt x="13652" y="5823"/>
                    <a:pt x="14993" y="5823"/>
                  </a:cubicBezTo>
                  <a:close/>
                  <a:moveTo>
                    <a:pt x="17061" y="1"/>
                  </a:moveTo>
                  <a:cubicBezTo>
                    <a:pt x="10765" y="2578"/>
                    <a:pt x="4730" y="8221"/>
                    <a:pt x="0" y="16115"/>
                  </a:cubicBezTo>
                  <a:lnTo>
                    <a:pt x="2382" y="18496"/>
                  </a:lnTo>
                  <a:cubicBezTo>
                    <a:pt x="3146" y="18190"/>
                    <a:pt x="3983" y="17992"/>
                    <a:pt x="4780" y="17992"/>
                  </a:cubicBezTo>
                  <a:cubicBezTo>
                    <a:pt x="5683" y="17992"/>
                    <a:pt x="6536" y="18247"/>
                    <a:pt x="7177" y="18888"/>
                  </a:cubicBezTo>
                  <a:cubicBezTo>
                    <a:pt x="8449" y="20160"/>
                    <a:pt x="8253" y="22117"/>
                    <a:pt x="7601" y="23715"/>
                  </a:cubicBezTo>
                  <a:lnTo>
                    <a:pt x="10047" y="26162"/>
                  </a:lnTo>
                  <a:cubicBezTo>
                    <a:pt x="16115" y="22476"/>
                    <a:pt x="23193" y="16702"/>
                    <a:pt x="26227" y="9037"/>
                  </a:cubicBezTo>
                  <a:cubicBezTo>
                    <a:pt x="24106" y="8743"/>
                    <a:pt x="21986" y="7666"/>
                    <a:pt x="20192" y="5872"/>
                  </a:cubicBezTo>
                  <a:cubicBezTo>
                    <a:pt x="18431" y="4144"/>
                    <a:pt x="17387" y="2056"/>
                    <a:pt x="170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47" name="Google Shape;247;p23"/>
          <p:cNvSpPr/>
          <p:nvPr/>
        </p:nvSpPr>
        <p:spPr>
          <a:xfrm>
            <a:off x="2789382" y="4070012"/>
            <a:ext cx="428938" cy="428938"/>
          </a:xfrm>
          <a:custGeom>
            <a:avLst/>
            <a:gdLst/>
            <a:ahLst/>
            <a:cxnLst/>
            <a:rect l="l" t="t" r="r" b="b"/>
            <a:pathLst>
              <a:path w="40939" h="40939" extrusionOk="0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3"/>
          <p:cNvSpPr/>
          <p:nvPr/>
        </p:nvSpPr>
        <p:spPr>
          <a:xfrm>
            <a:off x="2400149" y="1626052"/>
            <a:ext cx="476178" cy="282154"/>
          </a:xfrm>
          <a:custGeom>
            <a:avLst/>
            <a:gdLst/>
            <a:ahLst/>
            <a:cxnLst/>
            <a:rect l="l" t="t" r="r" b="b"/>
            <a:pathLst>
              <a:path w="52356" h="31023" extrusionOk="0">
                <a:moveTo>
                  <a:pt x="26113" y="9614"/>
                </a:moveTo>
                <a:cubicBezTo>
                  <a:pt x="26000" y="9614"/>
                  <a:pt x="25885" y="9617"/>
                  <a:pt x="25771" y="9624"/>
                </a:cubicBezTo>
                <a:cubicBezTo>
                  <a:pt x="22835" y="9819"/>
                  <a:pt x="20453" y="12201"/>
                  <a:pt x="20290" y="15136"/>
                </a:cubicBezTo>
                <a:cubicBezTo>
                  <a:pt x="20069" y="18609"/>
                  <a:pt x="22811" y="21409"/>
                  <a:pt x="26211" y="21409"/>
                </a:cubicBezTo>
                <a:cubicBezTo>
                  <a:pt x="26324" y="21409"/>
                  <a:pt x="26438" y="21406"/>
                  <a:pt x="26553" y="21399"/>
                </a:cubicBezTo>
                <a:cubicBezTo>
                  <a:pt x="29489" y="21236"/>
                  <a:pt x="31903" y="18822"/>
                  <a:pt x="32066" y="15887"/>
                </a:cubicBezTo>
                <a:cubicBezTo>
                  <a:pt x="32256" y="12414"/>
                  <a:pt x="29513" y="9614"/>
                  <a:pt x="26113" y="9614"/>
                </a:cubicBezTo>
                <a:close/>
                <a:moveTo>
                  <a:pt x="26167" y="4544"/>
                </a:moveTo>
                <a:cubicBezTo>
                  <a:pt x="32458" y="4544"/>
                  <a:pt x="37499" y="9834"/>
                  <a:pt x="37122" y="16213"/>
                </a:cubicBezTo>
                <a:cubicBezTo>
                  <a:pt x="36763" y="21693"/>
                  <a:pt x="32360" y="26097"/>
                  <a:pt x="26880" y="26455"/>
                </a:cubicBezTo>
                <a:cubicBezTo>
                  <a:pt x="26637" y="26471"/>
                  <a:pt x="26396" y="26479"/>
                  <a:pt x="26157" y="26479"/>
                </a:cubicBezTo>
                <a:cubicBezTo>
                  <a:pt x="19866" y="26479"/>
                  <a:pt x="14826" y="21189"/>
                  <a:pt x="15234" y="14810"/>
                </a:cubicBezTo>
                <a:cubicBezTo>
                  <a:pt x="15560" y="9330"/>
                  <a:pt x="19997" y="4926"/>
                  <a:pt x="25444" y="4568"/>
                </a:cubicBezTo>
                <a:cubicBezTo>
                  <a:pt x="25687" y="4552"/>
                  <a:pt x="25928" y="4544"/>
                  <a:pt x="26167" y="4544"/>
                </a:cubicBezTo>
                <a:close/>
                <a:moveTo>
                  <a:pt x="26195" y="1"/>
                </a:moveTo>
                <a:cubicBezTo>
                  <a:pt x="16246" y="1"/>
                  <a:pt x="7242" y="5448"/>
                  <a:pt x="523" y="14256"/>
                </a:cubicBezTo>
                <a:cubicBezTo>
                  <a:pt x="1" y="15006"/>
                  <a:pt x="1" y="16017"/>
                  <a:pt x="523" y="16702"/>
                </a:cubicBezTo>
                <a:cubicBezTo>
                  <a:pt x="7177" y="25575"/>
                  <a:pt x="16246" y="31022"/>
                  <a:pt x="26195" y="31022"/>
                </a:cubicBezTo>
                <a:cubicBezTo>
                  <a:pt x="36144" y="31022"/>
                  <a:pt x="45147" y="25575"/>
                  <a:pt x="51834" y="16767"/>
                </a:cubicBezTo>
                <a:cubicBezTo>
                  <a:pt x="52356" y="16017"/>
                  <a:pt x="52356" y="15006"/>
                  <a:pt x="51834" y="14321"/>
                </a:cubicBezTo>
                <a:cubicBezTo>
                  <a:pt x="45147" y="5416"/>
                  <a:pt x="36144" y="1"/>
                  <a:pt x="261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</a:endParaRPr>
          </a:p>
        </p:txBody>
      </p:sp>
      <p:cxnSp>
        <p:nvCxnSpPr>
          <p:cNvPr id="257" name="Google Shape;257;p23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6" name="Picture 2" descr="ESP32 CAM — SunFounder GalaxyRVR Kit for Arduino 1.0 documentation">
            <a:extLst>
              <a:ext uri="{FF2B5EF4-FFF2-40B4-BE49-F238E27FC236}">
                <a16:creationId xmlns:a16="http://schemas.microsoft.com/office/drawing/2014/main" id="{CC84060B-1092-EBE9-AB9D-E69A274D96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9781" y="1577316"/>
            <a:ext cx="2825853" cy="2143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2" name="Google Shape;218;p23">
            <a:extLst>
              <a:ext uri="{FF2B5EF4-FFF2-40B4-BE49-F238E27FC236}">
                <a16:creationId xmlns:a16="http://schemas.microsoft.com/office/drawing/2014/main" id="{CBC8DE94-19B9-3008-D568-C1BE929887F4}"/>
              </a:ext>
            </a:extLst>
          </p:cNvPr>
          <p:cNvSpPr txBox="1">
            <a:spLocks/>
          </p:cNvSpPr>
          <p:nvPr/>
        </p:nvSpPr>
        <p:spPr>
          <a:xfrm>
            <a:off x="2803094" y="3970090"/>
            <a:ext cx="3537811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es-MX" sz="2000"/>
              <a:t>Esp32Cam</a:t>
            </a:r>
            <a:endParaRPr lang="es-MX" sz="2000" dirty="0"/>
          </a:p>
        </p:txBody>
      </p:sp>
      <p:pic>
        <p:nvPicPr>
          <p:cNvPr id="1032" name="Picture 8" descr="Raspberry Pi 5, Enclosures &amp; Cameras | Newark México">
            <a:extLst>
              <a:ext uri="{FF2B5EF4-FFF2-40B4-BE49-F238E27FC236}">
                <a16:creationId xmlns:a16="http://schemas.microsoft.com/office/drawing/2014/main" id="{207E0932-69A5-E642-E832-BEAAF2C959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896" y="1605615"/>
            <a:ext cx="3032817" cy="2305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DEBO2 USB TTL: Developer boards - USB-TTL interface converter, FT232 at  reichelt elektronik">
            <a:extLst>
              <a:ext uri="{FF2B5EF4-FFF2-40B4-BE49-F238E27FC236}">
                <a16:creationId xmlns:a16="http://schemas.microsoft.com/office/drawing/2014/main" id="{B301AD49-EACB-79C3-DFE9-00989BDA20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65" y="2087350"/>
            <a:ext cx="2722454" cy="1703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218;p23">
            <a:extLst>
              <a:ext uri="{FF2B5EF4-FFF2-40B4-BE49-F238E27FC236}">
                <a16:creationId xmlns:a16="http://schemas.microsoft.com/office/drawing/2014/main" id="{B46F79DB-F7F2-FBCB-6EA5-478AC260748F}"/>
              </a:ext>
            </a:extLst>
          </p:cNvPr>
          <p:cNvSpPr txBox="1">
            <a:spLocks/>
          </p:cNvSpPr>
          <p:nvPr/>
        </p:nvSpPr>
        <p:spPr>
          <a:xfrm>
            <a:off x="6023896" y="3999286"/>
            <a:ext cx="3537811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es-MX" sz="2000" dirty="0"/>
              <a:t>Rasberry Pi</a:t>
            </a:r>
          </a:p>
        </p:txBody>
      </p:sp>
      <p:sp>
        <p:nvSpPr>
          <p:cNvPr id="4" name="Google Shape;218;p23">
            <a:extLst>
              <a:ext uri="{FF2B5EF4-FFF2-40B4-BE49-F238E27FC236}">
                <a16:creationId xmlns:a16="http://schemas.microsoft.com/office/drawing/2014/main" id="{94C19E04-2548-F3F5-5C4E-E4E15F92E456}"/>
              </a:ext>
            </a:extLst>
          </p:cNvPr>
          <p:cNvSpPr txBox="1">
            <a:spLocks/>
          </p:cNvSpPr>
          <p:nvPr/>
        </p:nvSpPr>
        <p:spPr>
          <a:xfrm>
            <a:off x="-188614" y="3981181"/>
            <a:ext cx="3537811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es-MX" sz="2000" dirty="0"/>
              <a:t>FTDI TTL USB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5CFDBF-4F86-0E57-23D4-0E3BCF017E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93700" y="808002"/>
            <a:ext cx="3530400" cy="606600"/>
          </a:xfrm>
        </p:spPr>
        <p:txBody>
          <a:bodyPr/>
          <a:lstStyle/>
          <a:p>
            <a:r>
              <a:rPr lang="es-MX" dirty="0"/>
              <a:t>Diagrama de conexiones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421E8E2-87DF-4ABF-28FC-7114FEA4A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56" t="1976"/>
          <a:stretch/>
        </p:blipFill>
        <p:spPr>
          <a:xfrm>
            <a:off x="719900" y="1263302"/>
            <a:ext cx="3285067" cy="30721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F6F9894-DA01-BA29-364C-E3D8775330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9035" y="2088445"/>
            <a:ext cx="2017982" cy="23825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953986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dirty="0"/>
              <a:t>Repositorio</a:t>
            </a:r>
            <a:endParaRPr sz="3000" dirty="0"/>
          </a:p>
        </p:txBody>
      </p:sp>
      <p:cxnSp>
        <p:nvCxnSpPr>
          <p:cNvPr id="264" name="Google Shape;264;p24"/>
          <p:cNvCxnSpPr/>
          <p:nvPr/>
        </p:nvCxnSpPr>
        <p:spPr>
          <a:xfrm>
            <a:off x="4969825" y="2283850"/>
            <a:ext cx="4448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5" name="Google Shape;265;p24"/>
          <p:cNvGrpSpPr/>
          <p:nvPr/>
        </p:nvGrpSpPr>
        <p:grpSpPr>
          <a:xfrm>
            <a:off x="1342422" y="1451586"/>
            <a:ext cx="2342144" cy="1664528"/>
            <a:chOff x="160325" y="221250"/>
            <a:chExt cx="7199950" cy="5116900"/>
          </a:xfrm>
        </p:grpSpPr>
        <p:sp>
          <p:nvSpPr>
            <p:cNvPr id="266" name="Google Shape;266;p24"/>
            <p:cNvSpPr/>
            <p:nvPr/>
          </p:nvSpPr>
          <p:spPr>
            <a:xfrm>
              <a:off x="2429200" y="1820275"/>
              <a:ext cx="2493650" cy="3513550"/>
            </a:xfrm>
            <a:custGeom>
              <a:avLst/>
              <a:gdLst/>
              <a:ahLst/>
              <a:cxnLst/>
              <a:rect l="l" t="t" r="r" b="b"/>
              <a:pathLst>
                <a:path w="99746" h="140542" extrusionOk="0">
                  <a:moveTo>
                    <a:pt x="86262" y="95423"/>
                  </a:moveTo>
                  <a:lnTo>
                    <a:pt x="86262" y="53416"/>
                  </a:lnTo>
                  <a:cubicBezTo>
                    <a:pt x="86780" y="53243"/>
                    <a:pt x="87126" y="53071"/>
                    <a:pt x="87645" y="52898"/>
                  </a:cubicBezTo>
                  <a:cubicBezTo>
                    <a:pt x="99745" y="47366"/>
                    <a:pt x="95251" y="29215"/>
                    <a:pt x="82113" y="29734"/>
                  </a:cubicBezTo>
                  <a:cubicBezTo>
                    <a:pt x="68802" y="30252"/>
                    <a:pt x="65863" y="48749"/>
                    <a:pt x="78310" y="53243"/>
                  </a:cubicBezTo>
                  <a:lnTo>
                    <a:pt x="78828" y="53416"/>
                  </a:lnTo>
                  <a:lnTo>
                    <a:pt x="78828" y="91447"/>
                  </a:lnTo>
                  <a:lnTo>
                    <a:pt x="49960" y="111154"/>
                  </a:lnTo>
                  <a:lnTo>
                    <a:pt x="49960" y="23856"/>
                  </a:lnTo>
                  <a:cubicBezTo>
                    <a:pt x="62925" y="19534"/>
                    <a:pt x="60159" y="519"/>
                    <a:pt x="46502" y="173"/>
                  </a:cubicBezTo>
                  <a:cubicBezTo>
                    <a:pt x="33019" y="0"/>
                    <a:pt x="29388" y="18843"/>
                    <a:pt x="42008" y="23510"/>
                  </a:cubicBezTo>
                  <a:lnTo>
                    <a:pt x="42526" y="23683"/>
                  </a:lnTo>
                  <a:lnTo>
                    <a:pt x="42526" y="82285"/>
                  </a:lnTo>
                  <a:lnTo>
                    <a:pt x="20399" y="71567"/>
                  </a:lnTo>
                  <a:lnTo>
                    <a:pt x="20399" y="43909"/>
                  </a:lnTo>
                  <a:cubicBezTo>
                    <a:pt x="20918" y="43736"/>
                    <a:pt x="21264" y="43736"/>
                    <a:pt x="21782" y="43563"/>
                  </a:cubicBezTo>
                  <a:cubicBezTo>
                    <a:pt x="33883" y="37858"/>
                    <a:pt x="29388" y="19880"/>
                    <a:pt x="16250" y="20399"/>
                  </a:cubicBezTo>
                  <a:cubicBezTo>
                    <a:pt x="2940" y="20917"/>
                    <a:pt x="1" y="39241"/>
                    <a:pt x="12447" y="43909"/>
                  </a:cubicBezTo>
                  <a:lnTo>
                    <a:pt x="12966" y="44082"/>
                  </a:lnTo>
                  <a:lnTo>
                    <a:pt x="12966" y="76235"/>
                  </a:lnTo>
                  <a:lnTo>
                    <a:pt x="42526" y="90756"/>
                  </a:lnTo>
                  <a:lnTo>
                    <a:pt x="42526" y="140541"/>
                  </a:lnTo>
                  <a:lnTo>
                    <a:pt x="49960" y="140541"/>
                  </a:lnTo>
                  <a:lnTo>
                    <a:pt x="49960" y="120143"/>
                  </a:lnTo>
                  <a:close/>
                  <a:moveTo>
                    <a:pt x="78310" y="40278"/>
                  </a:moveTo>
                  <a:cubicBezTo>
                    <a:pt x="78828" y="38550"/>
                    <a:pt x="80557" y="37340"/>
                    <a:pt x="82632" y="37340"/>
                  </a:cubicBezTo>
                  <a:cubicBezTo>
                    <a:pt x="83150" y="37340"/>
                    <a:pt x="83669" y="37340"/>
                    <a:pt x="84187" y="37513"/>
                  </a:cubicBezTo>
                  <a:cubicBezTo>
                    <a:pt x="88163" y="38895"/>
                    <a:pt x="88336" y="44600"/>
                    <a:pt x="84533" y="46156"/>
                  </a:cubicBezTo>
                  <a:cubicBezTo>
                    <a:pt x="80730" y="47885"/>
                    <a:pt x="76754" y="44254"/>
                    <a:pt x="78137" y="40451"/>
                  </a:cubicBezTo>
                  <a:close/>
                  <a:moveTo>
                    <a:pt x="12447" y="34401"/>
                  </a:moveTo>
                  <a:cubicBezTo>
                    <a:pt x="11064" y="31289"/>
                    <a:pt x="13484" y="28005"/>
                    <a:pt x="16769" y="28005"/>
                  </a:cubicBezTo>
                  <a:cubicBezTo>
                    <a:pt x="17288" y="28005"/>
                    <a:pt x="17806" y="28005"/>
                    <a:pt x="18325" y="28178"/>
                  </a:cubicBezTo>
                  <a:cubicBezTo>
                    <a:pt x="22301" y="29388"/>
                    <a:pt x="22474" y="35092"/>
                    <a:pt x="18671" y="36821"/>
                  </a:cubicBezTo>
                  <a:cubicBezTo>
                    <a:pt x="16250" y="37858"/>
                    <a:pt x="13484" y="36821"/>
                    <a:pt x="12447" y="34574"/>
                  </a:cubicBezTo>
                  <a:close/>
                  <a:moveTo>
                    <a:pt x="42008" y="14176"/>
                  </a:moveTo>
                  <a:cubicBezTo>
                    <a:pt x="41489" y="12965"/>
                    <a:pt x="41489" y="11755"/>
                    <a:pt x="42008" y="10545"/>
                  </a:cubicBezTo>
                  <a:cubicBezTo>
                    <a:pt x="42699" y="8817"/>
                    <a:pt x="44428" y="7607"/>
                    <a:pt x="46329" y="7607"/>
                  </a:cubicBezTo>
                  <a:cubicBezTo>
                    <a:pt x="48058" y="7607"/>
                    <a:pt x="49787" y="8644"/>
                    <a:pt x="50478" y="10200"/>
                  </a:cubicBezTo>
                  <a:cubicBezTo>
                    <a:pt x="50997" y="11410"/>
                    <a:pt x="50997" y="12620"/>
                    <a:pt x="50651" y="13830"/>
                  </a:cubicBezTo>
                  <a:cubicBezTo>
                    <a:pt x="49787" y="16250"/>
                    <a:pt x="47194" y="17460"/>
                    <a:pt x="44774" y="16596"/>
                  </a:cubicBezTo>
                  <a:cubicBezTo>
                    <a:pt x="43563" y="16077"/>
                    <a:pt x="42526" y="15213"/>
                    <a:pt x="42008" y="14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4"/>
            <p:cNvSpPr/>
            <p:nvPr/>
          </p:nvSpPr>
          <p:spPr>
            <a:xfrm>
              <a:off x="160325" y="221250"/>
              <a:ext cx="7199950" cy="5116900"/>
            </a:xfrm>
            <a:custGeom>
              <a:avLst/>
              <a:gdLst/>
              <a:ahLst/>
              <a:cxnLst/>
              <a:rect l="l" t="t" r="r" b="b"/>
              <a:pathLst>
                <a:path w="287998" h="204676" extrusionOk="0">
                  <a:moveTo>
                    <a:pt x="219196" y="79865"/>
                  </a:moveTo>
                  <a:cubicBezTo>
                    <a:pt x="217468" y="40106"/>
                    <a:pt x="186697" y="7607"/>
                    <a:pt x="146938" y="3804"/>
                  </a:cubicBezTo>
                  <a:cubicBezTo>
                    <a:pt x="107178" y="1"/>
                    <a:pt x="70876" y="26104"/>
                    <a:pt x="61714" y="64999"/>
                  </a:cubicBezTo>
                  <a:cubicBezTo>
                    <a:pt x="25585" y="70876"/>
                    <a:pt x="0" y="103548"/>
                    <a:pt x="2939" y="140023"/>
                  </a:cubicBezTo>
                  <a:cubicBezTo>
                    <a:pt x="5878" y="176498"/>
                    <a:pt x="36648" y="204675"/>
                    <a:pt x="73296" y="204502"/>
                  </a:cubicBezTo>
                  <a:lnTo>
                    <a:pt x="86088" y="204502"/>
                  </a:lnTo>
                  <a:lnTo>
                    <a:pt x="86088" y="148321"/>
                  </a:lnTo>
                  <a:cubicBezTo>
                    <a:pt x="87471" y="147802"/>
                    <a:pt x="88854" y="147110"/>
                    <a:pt x="89891" y="146073"/>
                  </a:cubicBezTo>
                  <a:cubicBezTo>
                    <a:pt x="92485" y="144172"/>
                    <a:pt x="94040" y="141233"/>
                    <a:pt x="94386" y="137948"/>
                  </a:cubicBezTo>
                  <a:cubicBezTo>
                    <a:pt x="95596" y="127749"/>
                    <a:pt x="84360" y="120835"/>
                    <a:pt x="75716" y="126366"/>
                  </a:cubicBezTo>
                  <a:cubicBezTo>
                    <a:pt x="67246" y="131898"/>
                    <a:pt x="68802" y="145036"/>
                    <a:pt x="78655" y="148148"/>
                  </a:cubicBezTo>
                  <a:lnTo>
                    <a:pt x="78655" y="196896"/>
                  </a:lnTo>
                  <a:lnTo>
                    <a:pt x="73296" y="196896"/>
                  </a:lnTo>
                  <a:cubicBezTo>
                    <a:pt x="40279" y="196723"/>
                    <a:pt x="12965" y="171139"/>
                    <a:pt x="10891" y="138121"/>
                  </a:cubicBezTo>
                  <a:cubicBezTo>
                    <a:pt x="8817" y="105277"/>
                    <a:pt x="32672" y="76235"/>
                    <a:pt x="65344" y="72086"/>
                  </a:cubicBezTo>
                  <a:lnTo>
                    <a:pt x="67937" y="71740"/>
                  </a:lnTo>
                  <a:lnTo>
                    <a:pt x="68456" y="69147"/>
                  </a:lnTo>
                  <a:cubicBezTo>
                    <a:pt x="75716" y="32673"/>
                    <a:pt x="109598" y="7780"/>
                    <a:pt x="146592" y="11410"/>
                  </a:cubicBezTo>
                  <a:cubicBezTo>
                    <a:pt x="183413" y="15040"/>
                    <a:pt x="211590" y="46156"/>
                    <a:pt x="211763" y="83323"/>
                  </a:cubicBezTo>
                  <a:lnTo>
                    <a:pt x="211763" y="86780"/>
                  </a:lnTo>
                  <a:lnTo>
                    <a:pt x="215220" y="86953"/>
                  </a:lnTo>
                  <a:cubicBezTo>
                    <a:pt x="226630" y="88163"/>
                    <a:pt x="237693" y="91102"/>
                    <a:pt x="248238" y="95942"/>
                  </a:cubicBezTo>
                  <a:cubicBezTo>
                    <a:pt x="269501" y="106141"/>
                    <a:pt x="280392" y="122045"/>
                    <a:pt x="280392" y="143653"/>
                  </a:cubicBezTo>
                  <a:cubicBezTo>
                    <a:pt x="280392" y="171485"/>
                    <a:pt x="257400" y="196896"/>
                    <a:pt x="232161" y="196896"/>
                  </a:cubicBezTo>
                  <a:lnTo>
                    <a:pt x="205886" y="196896"/>
                  </a:lnTo>
                  <a:lnTo>
                    <a:pt x="205886" y="156791"/>
                  </a:lnTo>
                  <a:cubicBezTo>
                    <a:pt x="219196" y="153334"/>
                    <a:pt x="217468" y="133800"/>
                    <a:pt x="203638" y="132935"/>
                  </a:cubicBezTo>
                  <a:cubicBezTo>
                    <a:pt x="189982" y="131898"/>
                    <a:pt x="185487" y="151086"/>
                    <a:pt x="198279" y="156272"/>
                  </a:cubicBezTo>
                  <a:lnTo>
                    <a:pt x="198279" y="204502"/>
                  </a:lnTo>
                  <a:lnTo>
                    <a:pt x="232334" y="204502"/>
                  </a:lnTo>
                  <a:cubicBezTo>
                    <a:pt x="261895" y="204502"/>
                    <a:pt x="287998" y="176152"/>
                    <a:pt x="287998" y="143826"/>
                  </a:cubicBezTo>
                  <a:cubicBezTo>
                    <a:pt x="287998" y="92657"/>
                    <a:pt x="233544" y="81940"/>
                    <a:pt x="219196" y="79865"/>
                  </a:cubicBezTo>
                  <a:close/>
                  <a:moveTo>
                    <a:pt x="77791" y="136047"/>
                  </a:moveTo>
                  <a:cubicBezTo>
                    <a:pt x="77964" y="133800"/>
                    <a:pt x="80038" y="132071"/>
                    <a:pt x="82285" y="132071"/>
                  </a:cubicBezTo>
                  <a:lnTo>
                    <a:pt x="82804" y="132071"/>
                  </a:lnTo>
                  <a:cubicBezTo>
                    <a:pt x="85397" y="132244"/>
                    <a:pt x="87298" y="134664"/>
                    <a:pt x="86953" y="137257"/>
                  </a:cubicBezTo>
                  <a:cubicBezTo>
                    <a:pt x="86780" y="138467"/>
                    <a:pt x="86261" y="139504"/>
                    <a:pt x="85224" y="140369"/>
                  </a:cubicBezTo>
                  <a:cubicBezTo>
                    <a:pt x="81940" y="142962"/>
                    <a:pt x="77272" y="140196"/>
                    <a:pt x="77791" y="136220"/>
                  </a:cubicBezTo>
                  <a:close/>
                  <a:moveTo>
                    <a:pt x="198279" y="144517"/>
                  </a:moveTo>
                  <a:cubicBezTo>
                    <a:pt x="198452" y="142097"/>
                    <a:pt x="200527" y="140369"/>
                    <a:pt x="202774" y="140369"/>
                  </a:cubicBezTo>
                  <a:lnTo>
                    <a:pt x="203293" y="140369"/>
                  </a:lnTo>
                  <a:cubicBezTo>
                    <a:pt x="204503" y="140541"/>
                    <a:pt x="205713" y="141060"/>
                    <a:pt x="206404" y="142097"/>
                  </a:cubicBezTo>
                  <a:cubicBezTo>
                    <a:pt x="208997" y="145209"/>
                    <a:pt x="206404" y="150049"/>
                    <a:pt x="202255" y="149531"/>
                  </a:cubicBezTo>
                  <a:cubicBezTo>
                    <a:pt x="199835" y="149185"/>
                    <a:pt x="197934" y="146938"/>
                    <a:pt x="198279" y="1445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" name="Google Shape;268;p24"/>
            <p:cNvSpPr/>
            <p:nvPr/>
          </p:nvSpPr>
          <p:spPr>
            <a:xfrm>
              <a:off x="2472425" y="4158300"/>
              <a:ext cx="726075" cy="1175525"/>
            </a:xfrm>
            <a:custGeom>
              <a:avLst/>
              <a:gdLst/>
              <a:ahLst/>
              <a:cxnLst/>
              <a:rect l="l" t="t" r="r" b="b"/>
              <a:pathLst>
                <a:path w="29043" h="47021" extrusionOk="0">
                  <a:moveTo>
                    <a:pt x="19189" y="1038"/>
                  </a:moveTo>
                  <a:cubicBezTo>
                    <a:pt x="16077" y="0"/>
                    <a:pt x="12793" y="173"/>
                    <a:pt x="9854" y="1556"/>
                  </a:cubicBezTo>
                  <a:cubicBezTo>
                    <a:pt x="1" y="6051"/>
                    <a:pt x="519" y="20053"/>
                    <a:pt x="10718" y="23856"/>
                  </a:cubicBezTo>
                  <a:lnTo>
                    <a:pt x="11237" y="24029"/>
                  </a:lnTo>
                  <a:lnTo>
                    <a:pt x="11237" y="47020"/>
                  </a:lnTo>
                  <a:lnTo>
                    <a:pt x="18670" y="47020"/>
                  </a:lnTo>
                  <a:lnTo>
                    <a:pt x="18670" y="24029"/>
                  </a:lnTo>
                  <a:cubicBezTo>
                    <a:pt x="25585" y="21782"/>
                    <a:pt x="29042" y="14003"/>
                    <a:pt x="25931" y="7434"/>
                  </a:cubicBezTo>
                  <a:cubicBezTo>
                    <a:pt x="24548" y="4495"/>
                    <a:pt x="22128" y="2248"/>
                    <a:pt x="19189" y="1038"/>
                  </a:cubicBezTo>
                  <a:close/>
                  <a:moveTo>
                    <a:pt x="19189" y="14003"/>
                  </a:moveTo>
                  <a:cubicBezTo>
                    <a:pt x="17979" y="17633"/>
                    <a:pt x="13311" y="18151"/>
                    <a:pt x="11064" y="15040"/>
                  </a:cubicBezTo>
                  <a:cubicBezTo>
                    <a:pt x="8990" y="12101"/>
                    <a:pt x="11237" y="7779"/>
                    <a:pt x="14867" y="7779"/>
                  </a:cubicBezTo>
                  <a:cubicBezTo>
                    <a:pt x="15386" y="7779"/>
                    <a:pt x="16077" y="7952"/>
                    <a:pt x="16596" y="8125"/>
                  </a:cubicBezTo>
                  <a:cubicBezTo>
                    <a:pt x="19016" y="8990"/>
                    <a:pt x="20226" y="11583"/>
                    <a:pt x="19189" y="14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4"/>
            <p:cNvSpPr/>
            <p:nvPr/>
          </p:nvSpPr>
          <p:spPr>
            <a:xfrm>
              <a:off x="4054175" y="4408950"/>
              <a:ext cx="816800" cy="916225"/>
            </a:xfrm>
            <a:custGeom>
              <a:avLst/>
              <a:gdLst/>
              <a:ahLst/>
              <a:cxnLst/>
              <a:rect l="l" t="t" r="r" b="b"/>
              <a:pathLst>
                <a:path w="32672" h="36649" extrusionOk="0">
                  <a:moveTo>
                    <a:pt x="23164" y="5360"/>
                  </a:moveTo>
                  <a:cubicBezTo>
                    <a:pt x="8125" y="1"/>
                    <a:pt x="0" y="22301"/>
                    <a:pt x="14867" y="28005"/>
                  </a:cubicBezTo>
                  <a:lnTo>
                    <a:pt x="15212" y="28005"/>
                  </a:lnTo>
                  <a:lnTo>
                    <a:pt x="15212" y="36649"/>
                  </a:lnTo>
                  <a:lnTo>
                    <a:pt x="22819" y="36649"/>
                  </a:lnTo>
                  <a:lnTo>
                    <a:pt x="22819" y="28005"/>
                  </a:lnTo>
                  <a:cubicBezTo>
                    <a:pt x="23164" y="28005"/>
                    <a:pt x="23683" y="27832"/>
                    <a:pt x="24029" y="27659"/>
                  </a:cubicBezTo>
                  <a:cubicBezTo>
                    <a:pt x="26967" y="26277"/>
                    <a:pt x="29215" y="23856"/>
                    <a:pt x="30425" y="20745"/>
                  </a:cubicBezTo>
                  <a:cubicBezTo>
                    <a:pt x="32672" y="14522"/>
                    <a:pt x="29387" y="7607"/>
                    <a:pt x="23164" y="5360"/>
                  </a:cubicBezTo>
                  <a:close/>
                  <a:moveTo>
                    <a:pt x="23337" y="18325"/>
                  </a:moveTo>
                  <a:cubicBezTo>
                    <a:pt x="22991" y="19362"/>
                    <a:pt x="22127" y="20399"/>
                    <a:pt x="20917" y="20918"/>
                  </a:cubicBezTo>
                  <a:cubicBezTo>
                    <a:pt x="19880" y="21436"/>
                    <a:pt x="18497" y="21436"/>
                    <a:pt x="17460" y="21091"/>
                  </a:cubicBezTo>
                  <a:cubicBezTo>
                    <a:pt x="15039" y="20226"/>
                    <a:pt x="13829" y="17460"/>
                    <a:pt x="14694" y="15040"/>
                  </a:cubicBezTo>
                  <a:cubicBezTo>
                    <a:pt x="15385" y="13311"/>
                    <a:pt x="17114" y="12101"/>
                    <a:pt x="19015" y="12101"/>
                  </a:cubicBezTo>
                  <a:cubicBezTo>
                    <a:pt x="19534" y="12101"/>
                    <a:pt x="20053" y="12101"/>
                    <a:pt x="20571" y="12274"/>
                  </a:cubicBezTo>
                  <a:cubicBezTo>
                    <a:pt x="22991" y="13311"/>
                    <a:pt x="24201" y="15905"/>
                    <a:pt x="23337" y="183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24"/>
          <p:cNvSpPr txBox="1">
            <a:spLocks noGrp="1"/>
          </p:cNvSpPr>
          <p:nvPr>
            <p:ph type="ctrTitle"/>
          </p:nvPr>
        </p:nvSpPr>
        <p:spPr>
          <a:xfrm>
            <a:off x="1252329" y="3571967"/>
            <a:ext cx="24675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48FFD5"/>
                </a:solidFill>
                <a:latin typeface="Impact"/>
                <a:ea typeface="Impact"/>
                <a:cs typeface="Impact"/>
                <a:sym typeface="Impact"/>
              </a:rPr>
              <a:t>IOT</a:t>
            </a:r>
            <a:endParaRPr dirty="0">
              <a:solidFill>
                <a:srgbClr val="48FFD5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" name="Google Shape;218;p23">
            <a:extLst>
              <a:ext uri="{FF2B5EF4-FFF2-40B4-BE49-F238E27FC236}">
                <a16:creationId xmlns:a16="http://schemas.microsoft.com/office/drawing/2014/main" id="{2FF569A9-B2F7-9036-F391-B1ADB05435A9}"/>
              </a:ext>
            </a:extLst>
          </p:cNvPr>
          <p:cNvSpPr txBox="1">
            <a:spLocks/>
          </p:cNvSpPr>
          <p:nvPr/>
        </p:nvSpPr>
        <p:spPr>
          <a:xfrm>
            <a:off x="3962918" y="2431557"/>
            <a:ext cx="5052399" cy="797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es-MX" sz="1200" dirty="0">
                <a:hlinkClick r:id="rId3"/>
              </a:rPr>
              <a:t>IsmaelAleman17/Proyecto-de-IOT-para-la-resolucion-de-conflictos-de-manejo-de-dispositivos-policiales (github.com)</a:t>
            </a:r>
            <a:endParaRPr lang="es-MX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5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WE ARE WORKING ON</a:t>
            </a:r>
            <a:endParaRPr/>
          </a:p>
        </p:txBody>
      </p:sp>
      <p:sp>
        <p:nvSpPr>
          <p:cNvPr id="276" name="Google Shape;276;p25"/>
          <p:cNvSpPr txBox="1">
            <a:spLocks noGrp="1"/>
          </p:cNvSpPr>
          <p:nvPr>
            <p:ph type="subTitle" idx="1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</a:t>
            </a:r>
            <a:endParaRPr/>
          </a:p>
        </p:txBody>
      </p:sp>
      <p:sp>
        <p:nvSpPr>
          <p:cNvPr id="277" name="Google Shape;277;p25"/>
          <p:cNvSpPr txBox="1">
            <a:spLocks noGrp="1"/>
          </p:cNvSpPr>
          <p:nvPr>
            <p:ph type="subTitle" idx="2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Neptune is the farthest planet from the Sun</a:t>
            </a:r>
            <a:endParaRPr/>
          </a:p>
        </p:txBody>
      </p:sp>
      <p:sp>
        <p:nvSpPr>
          <p:cNvPr id="278" name="Google Shape;278;p25"/>
          <p:cNvSpPr txBox="1">
            <a:spLocks noGrp="1"/>
          </p:cNvSpPr>
          <p:nvPr>
            <p:ph type="subTitle" idx="3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Despite being red, Mars is a cold place, not hot</a:t>
            </a:r>
            <a:endParaRPr/>
          </a:p>
        </p:txBody>
      </p:sp>
      <p:sp>
        <p:nvSpPr>
          <p:cNvPr id="279" name="Google Shape;279;p25"/>
          <p:cNvSpPr txBox="1">
            <a:spLocks noGrp="1"/>
          </p:cNvSpPr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SECURE</a:t>
            </a:r>
            <a:endParaRPr/>
          </a:p>
        </p:txBody>
      </p:sp>
      <p:sp>
        <p:nvSpPr>
          <p:cNvPr id="280" name="Google Shape;280;p25"/>
          <p:cNvSpPr txBox="1">
            <a:spLocks noGrp="1"/>
          </p:cNvSpPr>
          <p:nvPr>
            <p:ph type="ctrTitle" idx="4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FAST AND RELIABLE</a:t>
            </a:r>
            <a:endParaRPr/>
          </a:p>
        </p:txBody>
      </p:sp>
      <p:sp>
        <p:nvSpPr>
          <p:cNvPr id="281" name="Google Shape;281;p25"/>
          <p:cNvSpPr txBox="1">
            <a:spLocks noGrp="1"/>
          </p:cNvSpPr>
          <p:nvPr>
            <p:ph type="ctrTitle" idx="5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ACCESSIBLE</a:t>
            </a:r>
            <a:endParaRPr/>
          </a:p>
        </p:txBody>
      </p:sp>
      <p:sp>
        <p:nvSpPr>
          <p:cNvPr id="282" name="Google Shape;282;p25"/>
          <p:cNvSpPr/>
          <p:nvPr/>
        </p:nvSpPr>
        <p:spPr>
          <a:xfrm>
            <a:off x="1267145" y="2083606"/>
            <a:ext cx="994973" cy="830447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3" name="Google Shape;283;p25"/>
          <p:cNvGrpSpPr/>
          <p:nvPr/>
        </p:nvGrpSpPr>
        <p:grpSpPr>
          <a:xfrm>
            <a:off x="4081142" y="2083606"/>
            <a:ext cx="994978" cy="830447"/>
            <a:chOff x="6666900" y="628300"/>
            <a:chExt cx="5236725" cy="4370775"/>
          </a:xfrm>
        </p:grpSpPr>
        <p:sp>
          <p:nvSpPr>
            <p:cNvPr id="284" name="Google Shape;284;p25"/>
            <p:cNvSpPr/>
            <p:nvPr/>
          </p:nvSpPr>
          <p:spPr>
            <a:xfrm>
              <a:off x="6666900" y="628300"/>
              <a:ext cx="5236725" cy="4370775"/>
            </a:xfrm>
            <a:custGeom>
              <a:avLst/>
              <a:gdLst/>
              <a:ahLst/>
              <a:cxnLst/>
              <a:rect l="l" t="t" r="r" b="b"/>
              <a:pathLst>
                <a:path w="209469" h="174831" extrusionOk="0">
                  <a:moveTo>
                    <a:pt x="198078" y="11364"/>
                  </a:moveTo>
                  <a:lnTo>
                    <a:pt x="198105" y="12404"/>
                  </a:lnTo>
                  <a:lnTo>
                    <a:pt x="198105" y="134142"/>
                  </a:lnTo>
                  <a:cubicBezTo>
                    <a:pt x="198105" y="134854"/>
                    <a:pt x="197804" y="135155"/>
                    <a:pt x="197092" y="135155"/>
                  </a:cubicBezTo>
                  <a:lnTo>
                    <a:pt x="12295" y="135155"/>
                  </a:lnTo>
                  <a:cubicBezTo>
                    <a:pt x="11583" y="135155"/>
                    <a:pt x="11254" y="134854"/>
                    <a:pt x="11254" y="134142"/>
                  </a:cubicBezTo>
                  <a:lnTo>
                    <a:pt x="11254" y="12404"/>
                  </a:lnTo>
                  <a:lnTo>
                    <a:pt x="11254" y="11364"/>
                  </a:lnTo>
                  <a:close/>
                  <a:moveTo>
                    <a:pt x="11254" y="0"/>
                  </a:moveTo>
                  <a:lnTo>
                    <a:pt x="11254" y="302"/>
                  </a:lnTo>
                  <a:cubicBezTo>
                    <a:pt x="5203" y="712"/>
                    <a:pt x="712" y="5559"/>
                    <a:pt x="0" y="11364"/>
                  </a:cubicBezTo>
                  <a:lnTo>
                    <a:pt x="0" y="12404"/>
                  </a:lnTo>
                  <a:lnTo>
                    <a:pt x="0" y="134142"/>
                  </a:lnTo>
                  <a:cubicBezTo>
                    <a:pt x="0" y="136497"/>
                    <a:pt x="603" y="138496"/>
                    <a:pt x="1643" y="140275"/>
                  </a:cubicBezTo>
                  <a:cubicBezTo>
                    <a:pt x="3998" y="144410"/>
                    <a:pt x="7503" y="146518"/>
                    <a:pt x="12295" y="146518"/>
                  </a:cubicBezTo>
                  <a:lnTo>
                    <a:pt x="79708" y="146518"/>
                  </a:lnTo>
                  <a:lnTo>
                    <a:pt x="79708" y="163550"/>
                  </a:lnTo>
                  <a:lnTo>
                    <a:pt x="66921" y="163550"/>
                  </a:lnTo>
                  <a:cubicBezTo>
                    <a:pt x="63744" y="163550"/>
                    <a:pt x="61280" y="166014"/>
                    <a:pt x="61280" y="169190"/>
                  </a:cubicBezTo>
                  <a:cubicBezTo>
                    <a:pt x="61280" y="172366"/>
                    <a:pt x="63744" y="174831"/>
                    <a:pt x="66921" y="174831"/>
                  </a:cubicBezTo>
                  <a:lnTo>
                    <a:pt x="142466" y="174831"/>
                  </a:lnTo>
                  <a:cubicBezTo>
                    <a:pt x="145642" y="174831"/>
                    <a:pt x="148216" y="172366"/>
                    <a:pt x="148216" y="169190"/>
                  </a:cubicBezTo>
                  <a:cubicBezTo>
                    <a:pt x="148216" y="166014"/>
                    <a:pt x="145642" y="163550"/>
                    <a:pt x="142466" y="163550"/>
                  </a:cubicBezTo>
                  <a:lnTo>
                    <a:pt x="129651" y="163550"/>
                  </a:lnTo>
                  <a:lnTo>
                    <a:pt x="129651" y="146518"/>
                  </a:lnTo>
                  <a:lnTo>
                    <a:pt x="197092" y="146518"/>
                  </a:lnTo>
                  <a:cubicBezTo>
                    <a:pt x="201911" y="146518"/>
                    <a:pt x="205388" y="144437"/>
                    <a:pt x="207716" y="140275"/>
                  </a:cubicBezTo>
                  <a:cubicBezTo>
                    <a:pt x="208784" y="138386"/>
                    <a:pt x="209468" y="136360"/>
                    <a:pt x="209468" y="134142"/>
                  </a:cubicBezTo>
                  <a:lnTo>
                    <a:pt x="209468" y="12404"/>
                  </a:lnTo>
                  <a:lnTo>
                    <a:pt x="209468" y="11364"/>
                  </a:lnTo>
                  <a:cubicBezTo>
                    <a:pt x="208756" y="5559"/>
                    <a:pt x="203937" y="712"/>
                    <a:pt x="198105" y="302"/>
                  </a:cubicBezTo>
                  <a:lnTo>
                    <a:pt x="1981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5"/>
            <p:cNvSpPr/>
            <p:nvPr/>
          </p:nvSpPr>
          <p:spPr>
            <a:xfrm>
              <a:off x="8826600" y="2050775"/>
              <a:ext cx="917300" cy="917300"/>
            </a:xfrm>
            <a:custGeom>
              <a:avLst/>
              <a:gdLst/>
              <a:ahLst/>
              <a:cxnLst/>
              <a:rect l="l" t="t" r="r" b="b"/>
              <a:pathLst>
                <a:path w="36692" h="36692" extrusionOk="0">
                  <a:moveTo>
                    <a:pt x="27262" y="10022"/>
                  </a:moveTo>
                  <a:cubicBezTo>
                    <a:pt x="27985" y="10022"/>
                    <a:pt x="28710" y="10295"/>
                    <a:pt x="29271" y="10843"/>
                  </a:cubicBezTo>
                  <a:cubicBezTo>
                    <a:pt x="30367" y="11966"/>
                    <a:pt x="30367" y="13773"/>
                    <a:pt x="29244" y="14868"/>
                  </a:cubicBezTo>
                  <a:lnTo>
                    <a:pt x="16101" y="28011"/>
                  </a:lnTo>
                  <a:cubicBezTo>
                    <a:pt x="15553" y="28559"/>
                    <a:pt x="14814" y="28833"/>
                    <a:pt x="14102" y="28833"/>
                  </a:cubicBezTo>
                  <a:cubicBezTo>
                    <a:pt x="13390" y="28833"/>
                    <a:pt x="12678" y="28559"/>
                    <a:pt x="12131" y="28011"/>
                  </a:cubicBezTo>
                  <a:lnTo>
                    <a:pt x="7093" y="23000"/>
                  </a:lnTo>
                  <a:cubicBezTo>
                    <a:pt x="5997" y="21905"/>
                    <a:pt x="5997" y="20125"/>
                    <a:pt x="7093" y="18975"/>
                  </a:cubicBezTo>
                  <a:cubicBezTo>
                    <a:pt x="7640" y="18428"/>
                    <a:pt x="8359" y="18154"/>
                    <a:pt x="9081" y="18154"/>
                  </a:cubicBezTo>
                  <a:cubicBezTo>
                    <a:pt x="9803" y="18154"/>
                    <a:pt x="10529" y="18428"/>
                    <a:pt x="11090" y="18975"/>
                  </a:cubicBezTo>
                  <a:lnTo>
                    <a:pt x="14102" y="21987"/>
                  </a:lnTo>
                  <a:lnTo>
                    <a:pt x="25274" y="10843"/>
                  </a:lnTo>
                  <a:cubicBezTo>
                    <a:pt x="25821" y="10295"/>
                    <a:pt x="26540" y="10022"/>
                    <a:pt x="27262" y="10022"/>
                  </a:cubicBezTo>
                  <a:close/>
                  <a:moveTo>
                    <a:pt x="18346" y="0"/>
                  </a:moveTo>
                  <a:cubicBezTo>
                    <a:pt x="8215" y="0"/>
                    <a:pt x="1" y="8214"/>
                    <a:pt x="1" y="18346"/>
                  </a:cubicBezTo>
                  <a:cubicBezTo>
                    <a:pt x="1" y="28477"/>
                    <a:pt x="8215" y="36691"/>
                    <a:pt x="18346" y="36691"/>
                  </a:cubicBezTo>
                  <a:cubicBezTo>
                    <a:pt x="28477" y="36691"/>
                    <a:pt x="36692" y="28477"/>
                    <a:pt x="36692" y="18346"/>
                  </a:cubicBezTo>
                  <a:cubicBezTo>
                    <a:pt x="36692" y="8214"/>
                    <a:pt x="28477" y="0"/>
                    <a:pt x="18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5"/>
            <p:cNvSpPr/>
            <p:nvPr/>
          </p:nvSpPr>
          <p:spPr>
            <a:xfrm>
              <a:off x="8248175" y="1305300"/>
              <a:ext cx="2071425" cy="2406175"/>
            </a:xfrm>
            <a:custGeom>
              <a:avLst/>
              <a:gdLst/>
              <a:ahLst/>
              <a:cxnLst/>
              <a:rect l="l" t="t" r="r" b="b"/>
              <a:pathLst>
                <a:path w="82857" h="96247" extrusionOk="0">
                  <a:moveTo>
                    <a:pt x="41483" y="24151"/>
                  </a:moveTo>
                  <a:cubicBezTo>
                    <a:pt x="54736" y="24151"/>
                    <a:pt x="65469" y="34939"/>
                    <a:pt x="65469" y="48137"/>
                  </a:cubicBezTo>
                  <a:cubicBezTo>
                    <a:pt x="65469" y="61362"/>
                    <a:pt x="54736" y="72151"/>
                    <a:pt x="41483" y="72151"/>
                  </a:cubicBezTo>
                  <a:cubicBezTo>
                    <a:pt x="28231" y="72151"/>
                    <a:pt x="17497" y="61362"/>
                    <a:pt x="17497" y="48137"/>
                  </a:cubicBezTo>
                  <a:cubicBezTo>
                    <a:pt x="17497" y="34939"/>
                    <a:pt x="28285" y="24151"/>
                    <a:pt x="41483" y="24151"/>
                  </a:cubicBezTo>
                  <a:close/>
                  <a:moveTo>
                    <a:pt x="41439" y="1"/>
                  </a:moveTo>
                  <a:cubicBezTo>
                    <a:pt x="39943" y="1"/>
                    <a:pt x="38444" y="548"/>
                    <a:pt x="37239" y="1644"/>
                  </a:cubicBezTo>
                  <a:lnTo>
                    <a:pt x="37184" y="1698"/>
                  </a:lnTo>
                  <a:cubicBezTo>
                    <a:pt x="29846" y="8817"/>
                    <a:pt x="21303" y="12459"/>
                    <a:pt x="10214" y="13062"/>
                  </a:cubicBezTo>
                  <a:cubicBezTo>
                    <a:pt x="4902" y="13390"/>
                    <a:pt x="685" y="17771"/>
                    <a:pt x="575" y="23056"/>
                  </a:cubicBezTo>
                  <a:cubicBezTo>
                    <a:pt x="575" y="24151"/>
                    <a:pt x="548" y="25109"/>
                    <a:pt x="493" y="26040"/>
                  </a:cubicBezTo>
                  <a:lnTo>
                    <a:pt x="493" y="26205"/>
                  </a:lnTo>
                  <a:cubicBezTo>
                    <a:pt x="274" y="37513"/>
                    <a:pt x="0" y="51532"/>
                    <a:pt x="4683" y="64320"/>
                  </a:cubicBezTo>
                  <a:cubicBezTo>
                    <a:pt x="7284" y="71329"/>
                    <a:pt x="11199" y="77408"/>
                    <a:pt x="16320" y="82419"/>
                  </a:cubicBezTo>
                  <a:cubicBezTo>
                    <a:pt x="22179" y="88141"/>
                    <a:pt x="29846" y="92659"/>
                    <a:pt x="39101" y="95863"/>
                  </a:cubicBezTo>
                  <a:cubicBezTo>
                    <a:pt x="39402" y="95973"/>
                    <a:pt x="39704" y="96082"/>
                    <a:pt x="40005" y="96109"/>
                  </a:cubicBezTo>
                  <a:cubicBezTo>
                    <a:pt x="40470" y="96219"/>
                    <a:pt x="40908" y="96246"/>
                    <a:pt x="41374" y="96246"/>
                  </a:cubicBezTo>
                  <a:cubicBezTo>
                    <a:pt x="41839" y="96246"/>
                    <a:pt x="42277" y="96192"/>
                    <a:pt x="42743" y="96109"/>
                  </a:cubicBezTo>
                  <a:cubicBezTo>
                    <a:pt x="43071" y="96027"/>
                    <a:pt x="43400" y="95973"/>
                    <a:pt x="43674" y="95863"/>
                  </a:cubicBezTo>
                  <a:cubicBezTo>
                    <a:pt x="52929" y="92659"/>
                    <a:pt x="60596" y="88087"/>
                    <a:pt x="66400" y="82391"/>
                  </a:cubicBezTo>
                  <a:cubicBezTo>
                    <a:pt x="71548" y="77381"/>
                    <a:pt x="75436" y="71247"/>
                    <a:pt x="78037" y="64237"/>
                  </a:cubicBezTo>
                  <a:cubicBezTo>
                    <a:pt x="82857" y="51505"/>
                    <a:pt x="82583" y="37431"/>
                    <a:pt x="82391" y="26123"/>
                  </a:cubicBezTo>
                  <a:lnTo>
                    <a:pt x="82391" y="26040"/>
                  </a:lnTo>
                  <a:cubicBezTo>
                    <a:pt x="82364" y="25109"/>
                    <a:pt x="82309" y="24124"/>
                    <a:pt x="82282" y="23056"/>
                  </a:cubicBezTo>
                  <a:cubicBezTo>
                    <a:pt x="82227" y="17771"/>
                    <a:pt x="77983" y="13390"/>
                    <a:pt x="72671" y="13062"/>
                  </a:cubicBezTo>
                  <a:cubicBezTo>
                    <a:pt x="61609" y="12459"/>
                    <a:pt x="53011" y="8817"/>
                    <a:pt x="45700" y="1698"/>
                  </a:cubicBezTo>
                  <a:lnTo>
                    <a:pt x="45618" y="1644"/>
                  </a:lnTo>
                  <a:cubicBezTo>
                    <a:pt x="44427" y="548"/>
                    <a:pt x="42935" y="1"/>
                    <a:pt x="41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" name="Google Shape;287;p25"/>
          <p:cNvGrpSpPr/>
          <p:nvPr/>
        </p:nvGrpSpPr>
        <p:grpSpPr>
          <a:xfrm>
            <a:off x="6877940" y="2077049"/>
            <a:ext cx="1002833" cy="837003"/>
            <a:chOff x="12618250" y="628300"/>
            <a:chExt cx="5236725" cy="4370775"/>
          </a:xfrm>
        </p:grpSpPr>
        <p:sp>
          <p:nvSpPr>
            <p:cNvPr id="288" name="Google Shape;288;p25"/>
            <p:cNvSpPr/>
            <p:nvPr/>
          </p:nvSpPr>
          <p:spPr>
            <a:xfrm>
              <a:off x="12618250" y="628300"/>
              <a:ext cx="5236725" cy="4370775"/>
            </a:xfrm>
            <a:custGeom>
              <a:avLst/>
              <a:gdLst/>
              <a:ahLst/>
              <a:cxnLst/>
              <a:rect l="l" t="t" r="r" b="b"/>
              <a:pathLst>
                <a:path w="209469" h="174831" extrusionOk="0">
                  <a:moveTo>
                    <a:pt x="198078" y="11364"/>
                  </a:moveTo>
                  <a:lnTo>
                    <a:pt x="198078" y="12404"/>
                  </a:lnTo>
                  <a:lnTo>
                    <a:pt x="198078" y="134142"/>
                  </a:lnTo>
                  <a:cubicBezTo>
                    <a:pt x="198078" y="134854"/>
                    <a:pt x="197749" y="135155"/>
                    <a:pt x="197037" y="135155"/>
                  </a:cubicBezTo>
                  <a:lnTo>
                    <a:pt x="12295" y="135155"/>
                  </a:lnTo>
                  <a:cubicBezTo>
                    <a:pt x="11555" y="135155"/>
                    <a:pt x="11254" y="134854"/>
                    <a:pt x="11254" y="134142"/>
                  </a:cubicBezTo>
                  <a:lnTo>
                    <a:pt x="11254" y="12404"/>
                  </a:lnTo>
                  <a:lnTo>
                    <a:pt x="11254" y="11364"/>
                  </a:lnTo>
                  <a:close/>
                  <a:moveTo>
                    <a:pt x="11254" y="0"/>
                  </a:moveTo>
                  <a:lnTo>
                    <a:pt x="11254" y="302"/>
                  </a:lnTo>
                  <a:cubicBezTo>
                    <a:pt x="5203" y="712"/>
                    <a:pt x="712" y="5559"/>
                    <a:pt x="0" y="11364"/>
                  </a:cubicBezTo>
                  <a:lnTo>
                    <a:pt x="0" y="12404"/>
                  </a:lnTo>
                  <a:lnTo>
                    <a:pt x="0" y="134142"/>
                  </a:lnTo>
                  <a:cubicBezTo>
                    <a:pt x="0" y="136497"/>
                    <a:pt x="603" y="138496"/>
                    <a:pt x="1643" y="140275"/>
                  </a:cubicBezTo>
                  <a:cubicBezTo>
                    <a:pt x="3998" y="144410"/>
                    <a:pt x="7503" y="146518"/>
                    <a:pt x="12295" y="146518"/>
                  </a:cubicBezTo>
                  <a:lnTo>
                    <a:pt x="79708" y="146518"/>
                  </a:lnTo>
                  <a:lnTo>
                    <a:pt x="79708" y="163550"/>
                  </a:lnTo>
                  <a:lnTo>
                    <a:pt x="66921" y="163550"/>
                  </a:lnTo>
                  <a:cubicBezTo>
                    <a:pt x="63717" y="163550"/>
                    <a:pt x="61253" y="166014"/>
                    <a:pt x="61253" y="169190"/>
                  </a:cubicBezTo>
                  <a:cubicBezTo>
                    <a:pt x="61253" y="172366"/>
                    <a:pt x="63717" y="174831"/>
                    <a:pt x="66921" y="174831"/>
                  </a:cubicBezTo>
                  <a:lnTo>
                    <a:pt x="142439" y="174831"/>
                  </a:lnTo>
                  <a:cubicBezTo>
                    <a:pt x="145642" y="174831"/>
                    <a:pt x="148189" y="172366"/>
                    <a:pt x="148189" y="169190"/>
                  </a:cubicBezTo>
                  <a:cubicBezTo>
                    <a:pt x="148189" y="166014"/>
                    <a:pt x="145642" y="163550"/>
                    <a:pt x="142439" y="163550"/>
                  </a:cubicBezTo>
                  <a:lnTo>
                    <a:pt x="129651" y="163550"/>
                  </a:lnTo>
                  <a:lnTo>
                    <a:pt x="129651" y="146518"/>
                  </a:lnTo>
                  <a:lnTo>
                    <a:pt x="197065" y="146518"/>
                  </a:lnTo>
                  <a:cubicBezTo>
                    <a:pt x="201911" y="146518"/>
                    <a:pt x="205388" y="144437"/>
                    <a:pt x="207716" y="140275"/>
                  </a:cubicBezTo>
                  <a:cubicBezTo>
                    <a:pt x="208784" y="138386"/>
                    <a:pt x="209468" y="136360"/>
                    <a:pt x="209468" y="134142"/>
                  </a:cubicBezTo>
                  <a:lnTo>
                    <a:pt x="209468" y="12404"/>
                  </a:lnTo>
                  <a:lnTo>
                    <a:pt x="209468" y="11364"/>
                  </a:lnTo>
                  <a:cubicBezTo>
                    <a:pt x="208756" y="5559"/>
                    <a:pt x="203910" y="712"/>
                    <a:pt x="198078" y="302"/>
                  </a:cubicBezTo>
                  <a:lnTo>
                    <a:pt x="1980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5"/>
            <p:cNvSpPr/>
            <p:nvPr/>
          </p:nvSpPr>
          <p:spPr>
            <a:xfrm>
              <a:off x="14145450" y="1440150"/>
              <a:ext cx="2050900" cy="2127575"/>
            </a:xfrm>
            <a:custGeom>
              <a:avLst/>
              <a:gdLst/>
              <a:ahLst/>
              <a:cxnLst/>
              <a:rect l="l" t="t" r="r" b="b"/>
              <a:pathLst>
                <a:path w="82036" h="85103" extrusionOk="0">
                  <a:moveTo>
                    <a:pt x="56844" y="4108"/>
                  </a:moveTo>
                  <a:cubicBezTo>
                    <a:pt x="57228" y="4108"/>
                    <a:pt x="57529" y="4437"/>
                    <a:pt x="57529" y="4793"/>
                  </a:cubicBezTo>
                  <a:cubicBezTo>
                    <a:pt x="57529" y="5176"/>
                    <a:pt x="57228" y="5477"/>
                    <a:pt x="56844" y="5477"/>
                  </a:cubicBezTo>
                  <a:lnTo>
                    <a:pt x="44742" y="5477"/>
                  </a:lnTo>
                  <a:cubicBezTo>
                    <a:pt x="44358" y="5477"/>
                    <a:pt x="44057" y="5176"/>
                    <a:pt x="44057" y="4793"/>
                  </a:cubicBezTo>
                  <a:cubicBezTo>
                    <a:pt x="44057" y="4437"/>
                    <a:pt x="44358" y="4108"/>
                    <a:pt x="44742" y="4108"/>
                  </a:cubicBezTo>
                  <a:close/>
                  <a:moveTo>
                    <a:pt x="67879" y="39074"/>
                  </a:moveTo>
                  <a:cubicBezTo>
                    <a:pt x="65387" y="39074"/>
                    <a:pt x="63334" y="41073"/>
                    <a:pt x="63334" y="43619"/>
                  </a:cubicBezTo>
                  <a:lnTo>
                    <a:pt x="63334" y="44085"/>
                  </a:lnTo>
                  <a:cubicBezTo>
                    <a:pt x="63334" y="46631"/>
                    <a:pt x="65332" y="48630"/>
                    <a:pt x="67879" y="48630"/>
                  </a:cubicBezTo>
                  <a:lnTo>
                    <a:pt x="77490" y="48630"/>
                  </a:lnTo>
                  <a:cubicBezTo>
                    <a:pt x="79982" y="48630"/>
                    <a:pt x="82035" y="46577"/>
                    <a:pt x="82035" y="44085"/>
                  </a:cubicBezTo>
                  <a:lnTo>
                    <a:pt x="82035" y="43565"/>
                  </a:lnTo>
                  <a:cubicBezTo>
                    <a:pt x="82035" y="41073"/>
                    <a:pt x="79982" y="39074"/>
                    <a:pt x="77490" y="39074"/>
                  </a:cubicBezTo>
                  <a:close/>
                  <a:moveTo>
                    <a:pt x="37896" y="37513"/>
                  </a:moveTo>
                  <a:lnTo>
                    <a:pt x="37896" y="40525"/>
                  </a:lnTo>
                  <a:cubicBezTo>
                    <a:pt x="47781" y="40525"/>
                    <a:pt x="55858" y="48575"/>
                    <a:pt x="55858" y="58487"/>
                  </a:cubicBezTo>
                  <a:lnTo>
                    <a:pt x="58898" y="58487"/>
                  </a:lnTo>
                  <a:cubicBezTo>
                    <a:pt x="58898" y="46933"/>
                    <a:pt x="49451" y="37513"/>
                    <a:pt x="37896" y="37513"/>
                  </a:cubicBezTo>
                  <a:close/>
                  <a:moveTo>
                    <a:pt x="37896" y="48165"/>
                  </a:moveTo>
                  <a:lnTo>
                    <a:pt x="37896" y="51204"/>
                  </a:lnTo>
                  <a:cubicBezTo>
                    <a:pt x="41921" y="51204"/>
                    <a:pt x="45207" y="54490"/>
                    <a:pt x="45207" y="58542"/>
                  </a:cubicBezTo>
                  <a:lnTo>
                    <a:pt x="48274" y="58542"/>
                  </a:lnTo>
                  <a:cubicBezTo>
                    <a:pt x="48274" y="52820"/>
                    <a:pt x="43619" y="48165"/>
                    <a:pt x="37896" y="48165"/>
                  </a:cubicBezTo>
                  <a:close/>
                  <a:moveTo>
                    <a:pt x="37896" y="42743"/>
                  </a:moveTo>
                  <a:lnTo>
                    <a:pt x="37896" y="45810"/>
                  </a:lnTo>
                  <a:cubicBezTo>
                    <a:pt x="44906" y="45810"/>
                    <a:pt x="50629" y="51505"/>
                    <a:pt x="50629" y="58542"/>
                  </a:cubicBezTo>
                  <a:lnTo>
                    <a:pt x="53668" y="58542"/>
                  </a:lnTo>
                  <a:lnTo>
                    <a:pt x="53668" y="58487"/>
                  </a:lnTo>
                  <a:cubicBezTo>
                    <a:pt x="53668" y="49808"/>
                    <a:pt x="46576" y="42743"/>
                    <a:pt x="37896" y="42743"/>
                  </a:cubicBezTo>
                  <a:close/>
                  <a:moveTo>
                    <a:pt x="67879" y="50383"/>
                  </a:moveTo>
                  <a:cubicBezTo>
                    <a:pt x="65387" y="50383"/>
                    <a:pt x="63334" y="52436"/>
                    <a:pt x="63334" y="54955"/>
                  </a:cubicBezTo>
                  <a:lnTo>
                    <a:pt x="63334" y="55448"/>
                  </a:lnTo>
                  <a:cubicBezTo>
                    <a:pt x="63334" y="57967"/>
                    <a:pt x="65332" y="60021"/>
                    <a:pt x="67879" y="60021"/>
                  </a:cubicBezTo>
                  <a:lnTo>
                    <a:pt x="77490" y="60021"/>
                  </a:lnTo>
                  <a:cubicBezTo>
                    <a:pt x="79982" y="60021"/>
                    <a:pt x="82035" y="57995"/>
                    <a:pt x="82035" y="55448"/>
                  </a:cubicBezTo>
                  <a:lnTo>
                    <a:pt x="82035" y="54955"/>
                  </a:lnTo>
                  <a:cubicBezTo>
                    <a:pt x="82035" y="52436"/>
                    <a:pt x="80036" y="50383"/>
                    <a:pt x="77490" y="50383"/>
                  </a:cubicBezTo>
                  <a:close/>
                  <a:moveTo>
                    <a:pt x="50793" y="76450"/>
                  </a:moveTo>
                  <a:cubicBezTo>
                    <a:pt x="52381" y="76450"/>
                    <a:pt x="53668" y="77737"/>
                    <a:pt x="53668" y="79325"/>
                  </a:cubicBezTo>
                  <a:cubicBezTo>
                    <a:pt x="53668" y="80885"/>
                    <a:pt x="52408" y="82200"/>
                    <a:pt x="50793" y="82200"/>
                  </a:cubicBezTo>
                  <a:cubicBezTo>
                    <a:pt x="49232" y="82200"/>
                    <a:pt x="47918" y="80913"/>
                    <a:pt x="47918" y="79325"/>
                  </a:cubicBezTo>
                  <a:cubicBezTo>
                    <a:pt x="47918" y="77709"/>
                    <a:pt x="49177" y="76450"/>
                    <a:pt x="50793" y="76450"/>
                  </a:cubicBezTo>
                  <a:close/>
                  <a:moveTo>
                    <a:pt x="31872" y="1"/>
                  </a:moveTo>
                  <a:cubicBezTo>
                    <a:pt x="28723" y="1"/>
                    <a:pt x="26122" y="2602"/>
                    <a:pt x="26122" y="5751"/>
                  </a:cubicBezTo>
                  <a:lnTo>
                    <a:pt x="26122" y="21550"/>
                  </a:lnTo>
                  <a:cubicBezTo>
                    <a:pt x="18455" y="25876"/>
                    <a:pt x="10542" y="30394"/>
                    <a:pt x="10542" y="30394"/>
                  </a:cubicBezTo>
                  <a:cubicBezTo>
                    <a:pt x="6271" y="32147"/>
                    <a:pt x="0" y="37869"/>
                    <a:pt x="0" y="51286"/>
                  </a:cubicBezTo>
                  <a:cubicBezTo>
                    <a:pt x="0" y="52491"/>
                    <a:pt x="55" y="53614"/>
                    <a:pt x="165" y="54681"/>
                  </a:cubicBezTo>
                  <a:lnTo>
                    <a:pt x="274" y="55585"/>
                  </a:lnTo>
                  <a:cubicBezTo>
                    <a:pt x="384" y="56379"/>
                    <a:pt x="521" y="57118"/>
                    <a:pt x="685" y="57858"/>
                  </a:cubicBezTo>
                  <a:cubicBezTo>
                    <a:pt x="740" y="58104"/>
                    <a:pt x="794" y="58378"/>
                    <a:pt x="849" y="58597"/>
                  </a:cubicBezTo>
                  <a:cubicBezTo>
                    <a:pt x="1068" y="59418"/>
                    <a:pt x="1287" y="60213"/>
                    <a:pt x="1616" y="60924"/>
                  </a:cubicBezTo>
                  <a:cubicBezTo>
                    <a:pt x="1780" y="61280"/>
                    <a:pt x="1917" y="61609"/>
                    <a:pt x="2081" y="61965"/>
                  </a:cubicBezTo>
                  <a:cubicBezTo>
                    <a:pt x="2273" y="62348"/>
                    <a:pt x="2437" y="62677"/>
                    <a:pt x="2602" y="63033"/>
                  </a:cubicBezTo>
                  <a:cubicBezTo>
                    <a:pt x="2821" y="63444"/>
                    <a:pt x="3012" y="63799"/>
                    <a:pt x="3259" y="64183"/>
                  </a:cubicBezTo>
                  <a:cubicBezTo>
                    <a:pt x="3314" y="64265"/>
                    <a:pt x="3368" y="64320"/>
                    <a:pt x="3423" y="64429"/>
                  </a:cubicBezTo>
                  <a:cubicBezTo>
                    <a:pt x="8981" y="72781"/>
                    <a:pt x="19167" y="72808"/>
                    <a:pt x="19167" y="72808"/>
                  </a:cubicBezTo>
                  <a:lnTo>
                    <a:pt x="26095" y="72808"/>
                  </a:lnTo>
                  <a:lnTo>
                    <a:pt x="26095" y="79352"/>
                  </a:lnTo>
                  <a:cubicBezTo>
                    <a:pt x="26095" y="82501"/>
                    <a:pt x="28696" y="85102"/>
                    <a:pt x="31845" y="85102"/>
                  </a:cubicBezTo>
                  <a:lnTo>
                    <a:pt x="69713" y="85102"/>
                  </a:lnTo>
                  <a:cubicBezTo>
                    <a:pt x="72917" y="85102"/>
                    <a:pt x="75464" y="82501"/>
                    <a:pt x="75464" y="79352"/>
                  </a:cubicBezTo>
                  <a:lnTo>
                    <a:pt x="75464" y="71384"/>
                  </a:lnTo>
                  <a:lnTo>
                    <a:pt x="77490" y="71384"/>
                  </a:lnTo>
                  <a:cubicBezTo>
                    <a:pt x="80036" y="71384"/>
                    <a:pt x="82035" y="69331"/>
                    <a:pt x="82035" y="66811"/>
                  </a:cubicBezTo>
                  <a:lnTo>
                    <a:pt x="82035" y="66319"/>
                  </a:lnTo>
                  <a:cubicBezTo>
                    <a:pt x="82035" y="63772"/>
                    <a:pt x="79982" y="61746"/>
                    <a:pt x="77490" y="61746"/>
                  </a:cubicBezTo>
                  <a:lnTo>
                    <a:pt x="67879" y="61746"/>
                  </a:lnTo>
                  <a:cubicBezTo>
                    <a:pt x="65332" y="61746"/>
                    <a:pt x="63334" y="63799"/>
                    <a:pt x="63334" y="66319"/>
                  </a:cubicBezTo>
                  <a:lnTo>
                    <a:pt x="63334" y="66811"/>
                  </a:lnTo>
                  <a:cubicBezTo>
                    <a:pt x="63334" y="69331"/>
                    <a:pt x="65387" y="71384"/>
                    <a:pt x="67879" y="71384"/>
                  </a:cubicBezTo>
                  <a:lnTo>
                    <a:pt x="71466" y="71384"/>
                  </a:lnTo>
                  <a:lnTo>
                    <a:pt x="71466" y="74451"/>
                  </a:lnTo>
                  <a:lnTo>
                    <a:pt x="30065" y="74451"/>
                  </a:lnTo>
                  <a:lnTo>
                    <a:pt x="30065" y="33160"/>
                  </a:lnTo>
                  <a:cubicBezTo>
                    <a:pt x="32146" y="31845"/>
                    <a:pt x="34063" y="30586"/>
                    <a:pt x="35158" y="29710"/>
                  </a:cubicBezTo>
                  <a:cubicBezTo>
                    <a:pt x="40744" y="25411"/>
                    <a:pt x="46001" y="21988"/>
                    <a:pt x="46713" y="18867"/>
                  </a:cubicBezTo>
                  <a:cubicBezTo>
                    <a:pt x="47408" y="15861"/>
                    <a:pt x="45874" y="13206"/>
                    <a:pt x="42806" y="13206"/>
                  </a:cubicBezTo>
                  <a:cubicBezTo>
                    <a:pt x="41766" y="13206"/>
                    <a:pt x="40549" y="13511"/>
                    <a:pt x="39183" y="14212"/>
                  </a:cubicBezTo>
                  <a:cubicBezTo>
                    <a:pt x="37486" y="15115"/>
                    <a:pt x="34035" y="17032"/>
                    <a:pt x="30065" y="19250"/>
                  </a:cubicBezTo>
                  <a:lnTo>
                    <a:pt x="30065" y="9091"/>
                  </a:lnTo>
                  <a:lnTo>
                    <a:pt x="71466" y="9091"/>
                  </a:lnTo>
                  <a:lnTo>
                    <a:pt x="71466" y="27738"/>
                  </a:lnTo>
                  <a:lnTo>
                    <a:pt x="67879" y="27738"/>
                  </a:lnTo>
                  <a:cubicBezTo>
                    <a:pt x="65387" y="27738"/>
                    <a:pt x="63334" y="29792"/>
                    <a:pt x="63334" y="32283"/>
                  </a:cubicBezTo>
                  <a:lnTo>
                    <a:pt x="63334" y="32776"/>
                  </a:lnTo>
                  <a:cubicBezTo>
                    <a:pt x="63334" y="35295"/>
                    <a:pt x="65387" y="37322"/>
                    <a:pt x="67879" y="37322"/>
                  </a:cubicBezTo>
                  <a:lnTo>
                    <a:pt x="77490" y="37322"/>
                  </a:lnTo>
                  <a:cubicBezTo>
                    <a:pt x="80036" y="37322"/>
                    <a:pt x="82035" y="35268"/>
                    <a:pt x="82035" y="32776"/>
                  </a:cubicBezTo>
                  <a:lnTo>
                    <a:pt x="82035" y="32256"/>
                  </a:lnTo>
                  <a:cubicBezTo>
                    <a:pt x="82035" y="29797"/>
                    <a:pt x="80088" y="27764"/>
                    <a:pt x="77642" y="27764"/>
                  </a:cubicBezTo>
                  <a:cubicBezTo>
                    <a:pt x="77610" y="27764"/>
                    <a:pt x="77577" y="27765"/>
                    <a:pt x="77545" y="27766"/>
                  </a:cubicBezTo>
                  <a:lnTo>
                    <a:pt x="75546" y="27766"/>
                  </a:lnTo>
                  <a:lnTo>
                    <a:pt x="75546" y="5751"/>
                  </a:lnTo>
                  <a:cubicBezTo>
                    <a:pt x="75546" y="2602"/>
                    <a:pt x="72944" y="1"/>
                    <a:pt x="697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25"/>
          <p:cNvSpPr/>
          <p:nvPr/>
        </p:nvSpPr>
        <p:spPr>
          <a:xfrm>
            <a:off x="1609000" y="2221850"/>
            <a:ext cx="311260" cy="414990"/>
          </a:xfrm>
          <a:custGeom>
            <a:avLst/>
            <a:gdLst/>
            <a:ahLst/>
            <a:cxnLst/>
            <a:rect l="l" t="t" r="r" b="b"/>
            <a:pathLst>
              <a:path w="156609" h="208800" extrusionOk="0">
                <a:moveTo>
                  <a:pt x="78289" y="26096"/>
                </a:moveTo>
                <a:cubicBezTo>
                  <a:pt x="97469" y="26096"/>
                  <a:pt x="113061" y="41721"/>
                  <a:pt x="113061" y="60869"/>
                </a:cubicBezTo>
                <a:lnTo>
                  <a:pt x="113061" y="78288"/>
                </a:lnTo>
                <a:lnTo>
                  <a:pt x="43516" y="78288"/>
                </a:lnTo>
                <a:lnTo>
                  <a:pt x="43516" y="60869"/>
                </a:lnTo>
                <a:cubicBezTo>
                  <a:pt x="43516" y="41688"/>
                  <a:pt x="59141" y="26096"/>
                  <a:pt x="78289" y="26096"/>
                </a:cubicBezTo>
                <a:close/>
                <a:moveTo>
                  <a:pt x="78256" y="113060"/>
                </a:moveTo>
                <a:cubicBezTo>
                  <a:pt x="87879" y="113060"/>
                  <a:pt x="95675" y="120857"/>
                  <a:pt x="95675" y="130479"/>
                </a:cubicBezTo>
                <a:cubicBezTo>
                  <a:pt x="95675" y="136123"/>
                  <a:pt x="93000" y="141244"/>
                  <a:pt x="88531" y="144473"/>
                </a:cubicBezTo>
                <a:lnTo>
                  <a:pt x="91304" y="169134"/>
                </a:lnTo>
                <a:cubicBezTo>
                  <a:pt x="91434" y="170374"/>
                  <a:pt x="91043" y="171580"/>
                  <a:pt x="90195" y="172526"/>
                </a:cubicBezTo>
                <a:cubicBezTo>
                  <a:pt x="89379" y="173472"/>
                  <a:pt x="88205" y="173994"/>
                  <a:pt x="86965" y="173994"/>
                </a:cubicBezTo>
                <a:lnTo>
                  <a:pt x="69579" y="173994"/>
                </a:lnTo>
                <a:cubicBezTo>
                  <a:pt x="68340" y="173994"/>
                  <a:pt x="67165" y="173472"/>
                  <a:pt x="66350" y="172526"/>
                </a:cubicBezTo>
                <a:cubicBezTo>
                  <a:pt x="65534" y="171580"/>
                  <a:pt x="65110" y="170374"/>
                  <a:pt x="65241" y="169134"/>
                </a:cubicBezTo>
                <a:lnTo>
                  <a:pt x="67981" y="144473"/>
                </a:lnTo>
                <a:cubicBezTo>
                  <a:pt x="63544" y="141244"/>
                  <a:pt x="60837" y="136123"/>
                  <a:pt x="60837" y="130479"/>
                </a:cubicBezTo>
                <a:cubicBezTo>
                  <a:pt x="60837" y="120889"/>
                  <a:pt x="68633" y="113060"/>
                  <a:pt x="78256" y="113060"/>
                </a:cubicBezTo>
                <a:close/>
                <a:moveTo>
                  <a:pt x="78289" y="0"/>
                </a:moveTo>
                <a:cubicBezTo>
                  <a:pt x="44723" y="0"/>
                  <a:pt x="17420" y="27335"/>
                  <a:pt x="17420" y="60869"/>
                </a:cubicBezTo>
                <a:lnTo>
                  <a:pt x="17420" y="78288"/>
                </a:lnTo>
                <a:lnTo>
                  <a:pt x="4372" y="78288"/>
                </a:lnTo>
                <a:cubicBezTo>
                  <a:pt x="1958" y="78288"/>
                  <a:pt x="1" y="80245"/>
                  <a:pt x="1" y="82659"/>
                </a:cubicBezTo>
                <a:lnTo>
                  <a:pt x="1" y="191413"/>
                </a:lnTo>
                <a:cubicBezTo>
                  <a:pt x="1" y="200971"/>
                  <a:pt x="7797" y="208800"/>
                  <a:pt x="17420" y="208800"/>
                </a:cubicBezTo>
                <a:lnTo>
                  <a:pt x="139222" y="208800"/>
                </a:lnTo>
                <a:cubicBezTo>
                  <a:pt x="148780" y="208800"/>
                  <a:pt x="156609" y="201036"/>
                  <a:pt x="156609" y="191413"/>
                </a:cubicBezTo>
                <a:lnTo>
                  <a:pt x="156609" y="82659"/>
                </a:lnTo>
                <a:cubicBezTo>
                  <a:pt x="156576" y="80245"/>
                  <a:pt x="154619" y="78288"/>
                  <a:pt x="152205" y="78288"/>
                </a:cubicBezTo>
                <a:lnTo>
                  <a:pt x="139157" y="78288"/>
                </a:lnTo>
                <a:lnTo>
                  <a:pt x="139157" y="60869"/>
                </a:lnTo>
                <a:cubicBezTo>
                  <a:pt x="139157" y="27335"/>
                  <a:pt x="111854" y="0"/>
                  <a:pt x="782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1" name="Google Shape;291;p25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2024-08-03 02-08-50">
            <a:hlinkClick r:id="" action="ppaction://media"/>
            <a:extLst>
              <a:ext uri="{FF2B5EF4-FFF2-40B4-BE49-F238E27FC236}">
                <a16:creationId xmlns:a16="http://schemas.microsoft.com/office/drawing/2014/main" id="{C44C838F-0C48-5873-4354-EB4FF8090B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49420"/>
            <a:ext cx="9053689" cy="50355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8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6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Gracias por ver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298" name="Google Shape;298;p26"/>
          <p:cNvCxnSpPr/>
          <p:nvPr/>
        </p:nvCxnSpPr>
        <p:spPr>
          <a:xfrm>
            <a:off x="4979350" y="2275300"/>
            <a:ext cx="4448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9" name="Google Shape;299;p26"/>
          <p:cNvSpPr/>
          <p:nvPr/>
        </p:nvSpPr>
        <p:spPr>
          <a:xfrm>
            <a:off x="1953596" y="1830067"/>
            <a:ext cx="1094271" cy="2041506"/>
          </a:xfrm>
          <a:custGeom>
            <a:avLst/>
            <a:gdLst/>
            <a:ahLst/>
            <a:cxnLst/>
            <a:rect l="l" t="t" r="r" b="b"/>
            <a:pathLst>
              <a:path w="78009" h="145536" fill="none" extrusionOk="0">
                <a:moveTo>
                  <a:pt x="9069" y="1"/>
                </a:moveTo>
                <a:lnTo>
                  <a:pt x="68940" y="1"/>
                </a:lnTo>
                <a:cubicBezTo>
                  <a:pt x="73962" y="1"/>
                  <a:pt x="78008" y="4096"/>
                  <a:pt x="78008" y="9118"/>
                </a:cubicBezTo>
                <a:lnTo>
                  <a:pt x="78008" y="136418"/>
                </a:lnTo>
                <a:cubicBezTo>
                  <a:pt x="78008" y="141440"/>
                  <a:pt x="73962" y="145535"/>
                  <a:pt x="68940" y="145535"/>
                </a:cubicBezTo>
                <a:lnTo>
                  <a:pt x="9069" y="145535"/>
                </a:lnTo>
                <a:cubicBezTo>
                  <a:pt x="4047" y="145535"/>
                  <a:pt x="0" y="141440"/>
                  <a:pt x="0" y="136418"/>
                </a:cubicBezTo>
                <a:lnTo>
                  <a:pt x="0" y="9118"/>
                </a:lnTo>
                <a:cubicBezTo>
                  <a:pt x="0" y="4096"/>
                  <a:pt x="4047" y="1"/>
                  <a:pt x="9069" y="1"/>
                </a:cubicBezTo>
                <a:close/>
              </a:path>
            </a:pathLst>
          </a:custGeom>
          <a:noFill/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6"/>
          <p:cNvSpPr/>
          <p:nvPr/>
        </p:nvSpPr>
        <p:spPr>
          <a:xfrm>
            <a:off x="2056879" y="1992173"/>
            <a:ext cx="887043" cy="1628410"/>
          </a:xfrm>
          <a:custGeom>
            <a:avLst/>
            <a:gdLst/>
            <a:ahLst/>
            <a:cxnLst/>
            <a:rect l="l" t="t" r="r" b="b"/>
            <a:pathLst>
              <a:path w="63236" h="116087" extrusionOk="0">
                <a:moveTo>
                  <a:pt x="2682" y="1"/>
                </a:moveTo>
                <a:cubicBezTo>
                  <a:pt x="1219" y="1"/>
                  <a:pt x="0" y="1171"/>
                  <a:pt x="0" y="2682"/>
                </a:cubicBezTo>
                <a:lnTo>
                  <a:pt x="0" y="113405"/>
                </a:lnTo>
                <a:cubicBezTo>
                  <a:pt x="0" y="114917"/>
                  <a:pt x="1219" y="116087"/>
                  <a:pt x="2682" y="116087"/>
                </a:cubicBezTo>
                <a:lnTo>
                  <a:pt x="60554" y="116087"/>
                </a:lnTo>
                <a:cubicBezTo>
                  <a:pt x="62066" y="116087"/>
                  <a:pt x="63236" y="114917"/>
                  <a:pt x="63236" y="113405"/>
                </a:cubicBezTo>
                <a:lnTo>
                  <a:pt x="63236" y="2682"/>
                </a:lnTo>
                <a:cubicBezTo>
                  <a:pt x="63236" y="1171"/>
                  <a:pt x="62066" y="1"/>
                  <a:pt x="60554" y="1"/>
                </a:cubicBezTo>
                <a:close/>
              </a:path>
            </a:pathLst>
          </a:custGeom>
          <a:gradFill>
            <a:gsLst>
              <a:gs pos="0">
                <a:srgbClr val="052643">
                  <a:alpha val="53460"/>
                </a:srgbClr>
              </a:gs>
              <a:gs pos="100000">
                <a:srgbClr val="041523">
                  <a:alpha val="53460"/>
                </a:srgbClr>
              </a:gs>
            </a:gsLst>
            <a:path path="circle">
              <a:fillToRect l="50000" t="50000" r="50000" b="50000"/>
            </a:path>
            <a:tileRect/>
          </a:gra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6"/>
          <p:cNvSpPr/>
          <p:nvPr/>
        </p:nvSpPr>
        <p:spPr>
          <a:xfrm>
            <a:off x="2396132" y="3661112"/>
            <a:ext cx="182624" cy="156421"/>
          </a:xfrm>
          <a:custGeom>
            <a:avLst/>
            <a:gdLst/>
            <a:ahLst/>
            <a:cxnLst/>
            <a:rect l="l" t="t" r="r" b="b"/>
            <a:pathLst>
              <a:path w="13019" h="11151" extrusionOk="0">
                <a:moveTo>
                  <a:pt x="7460" y="1"/>
                </a:moveTo>
                <a:cubicBezTo>
                  <a:pt x="2487" y="1"/>
                  <a:pt x="1" y="5997"/>
                  <a:pt x="3511" y="9508"/>
                </a:cubicBezTo>
                <a:cubicBezTo>
                  <a:pt x="4646" y="10643"/>
                  <a:pt x="6041" y="11151"/>
                  <a:pt x="7409" y="11151"/>
                </a:cubicBezTo>
                <a:cubicBezTo>
                  <a:pt x="10272" y="11151"/>
                  <a:pt x="13018" y="8924"/>
                  <a:pt x="13018" y="5559"/>
                </a:cubicBezTo>
                <a:cubicBezTo>
                  <a:pt x="13018" y="2487"/>
                  <a:pt x="10532" y="1"/>
                  <a:pt x="7460" y="1"/>
                </a:cubicBezTo>
                <a:close/>
              </a:path>
            </a:pathLst>
          </a:cu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l="50000" t="50000" r="50000" b="50000"/>
            </a:path>
            <a:tileRect/>
          </a:gra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6"/>
          <p:cNvSpPr/>
          <p:nvPr/>
        </p:nvSpPr>
        <p:spPr>
          <a:xfrm>
            <a:off x="2392035" y="1893688"/>
            <a:ext cx="217496" cy="35574"/>
          </a:xfrm>
          <a:custGeom>
            <a:avLst/>
            <a:gdLst/>
            <a:ahLst/>
            <a:cxnLst/>
            <a:rect l="l" t="t" r="r" b="b"/>
            <a:pathLst>
              <a:path w="15505" h="2536" extrusionOk="0">
                <a:moveTo>
                  <a:pt x="1317" y="0"/>
                </a:moveTo>
                <a:cubicBezTo>
                  <a:pt x="585" y="0"/>
                  <a:pt x="0" y="536"/>
                  <a:pt x="0" y="1268"/>
                </a:cubicBezTo>
                <a:cubicBezTo>
                  <a:pt x="0" y="1950"/>
                  <a:pt x="585" y="2535"/>
                  <a:pt x="1317" y="2535"/>
                </a:cubicBezTo>
                <a:lnTo>
                  <a:pt x="14188" y="2535"/>
                </a:lnTo>
                <a:cubicBezTo>
                  <a:pt x="14919" y="2535"/>
                  <a:pt x="15456" y="1950"/>
                  <a:pt x="15504" y="1268"/>
                </a:cubicBezTo>
                <a:cubicBezTo>
                  <a:pt x="15456" y="536"/>
                  <a:pt x="14919" y="0"/>
                  <a:pt x="14188" y="0"/>
                </a:cubicBezTo>
                <a:close/>
              </a:path>
            </a:pathLst>
          </a:custGeom>
          <a:solidFill>
            <a:srgbClr val="161234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6"/>
          <p:cNvSpPr/>
          <p:nvPr/>
        </p:nvSpPr>
        <p:spPr>
          <a:xfrm>
            <a:off x="2251814" y="3281499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1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6"/>
          <p:cNvSpPr/>
          <p:nvPr/>
        </p:nvSpPr>
        <p:spPr>
          <a:xfrm>
            <a:off x="2326365" y="338409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6"/>
          <p:cNvSpPr/>
          <p:nvPr/>
        </p:nvSpPr>
        <p:spPr>
          <a:xfrm>
            <a:off x="2327052" y="3444293"/>
            <a:ext cx="29430" cy="30103"/>
          </a:xfrm>
          <a:custGeom>
            <a:avLst/>
            <a:gdLst/>
            <a:ahLst/>
            <a:cxnLst/>
            <a:rect l="l" t="t" r="r" b="b"/>
            <a:pathLst>
              <a:path w="2098" h="2146" fill="none" extrusionOk="0">
                <a:moveTo>
                  <a:pt x="1" y="0"/>
                </a:moveTo>
                <a:lnTo>
                  <a:pt x="1" y="2145"/>
                </a:lnTo>
                <a:lnTo>
                  <a:pt x="2097" y="2145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6"/>
          <p:cNvSpPr/>
          <p:nvPr/>
        </p:nvSpPr>
        <p:spPr>
          <a:xfrm>
            <a:off x="2411185" y="3474385"/>
            <a:ext cx="409673" cy="14"/>
          </a:xfrm>
          <a:custGeom>
            <a:avLst/>
            <a:gdLst/>
            <a:ahLst/>
            <a:cxnLst/>
            <a:rect l="l" t="t" r="r" b="b"/>
            <a:pathLst>
              <a:path w="29205" h="1" fill="none" extrusionOk="0">
                <a:moveTo>
                  <a:pt x="0" y="0"/>
                </a:moveTo>
                <a:lnTo>
                  <a:pt x="2920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6"/>
          <p:cNvSpPr/>
          <p:nvPr/>
        </p:nvSpPr>
        <p:spPr>
          <a:xfrm>
            <a:off x="2848263" y="344429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0" y="2145"/>
                </a:moveTo>
                <a:lnTo>
                  <a:pt x="2145" y="2145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6"/>
          <p:cNvSpPr/>
          <p:nvPr/>
        </p:nvSpPr>
        <p:spPr>
          <a:xfrm>
            <a:off x="2878356" y="3081768"/>
            <a:ext cx="14" cy="307090"/>
          </a:xfrm>
          <a:custGeom>
            <a:avLst/>
            <a:gdLst/>
            <a:ahLst/>
            <a:cxnLst/>
            <a:rect l="l" t="t" r="r" b="b"/>
            <a:pathLst>
              <a:path w="1" h="21892" fill="none" extrusionOk="0">
                <a:moveTo>
                  <a:pt x="0" y="21892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6"/>
          <p:cNvSpPr/>
          <p:nvPr/>
        </p:nvSpPr>
        <p:spPr>
          <a:xfrm>
            <a:off x="2878356" y="3024319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0" y="2097"/>
                </a:moveTo>
                <a:lnTo>
                  <a:pt x="0" y="0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6"/>
          <p:cNvSpPr/>
          <p:nvPr/>
        </p:nvSpPr>
        <p:spPr>
          <a:xfrm>
            <a:off x="2970695" y="3024319"/>
            <a:ext cx="341962" cy="14"/>
          </a:xfrm>
          <a:custGeom>
            <a:avLst/>
            <a:gdLst/>
            <a:ahLst/>
            <a:cxnLst/>
            <a:rect l="l" t="t" r="r" b="b"/>
            <a:pathLst>
              <a:path w="24378" h="1" fill="none" extrusionOk="0">
                <a:moveTo>
                  <a:pt x="0" y="0"/>
                </a:moveTo>
                <a:lnTo>
                  <a:pt x="24378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6"/>
          <p:cNvSpPr/>
          <p:nvPr/>
        </p:nvSpPr>
        <p:spPr>
          <a:xfrm>
            <a:off x="3344151" y="3024319"/>
            <a:ext cx="29416" cy="29416"/>
          </a:xfrm>
          <a:custGeom>
            <a:avLst/>
            <a:gdLst/>
            <a:ahLst/>
            <a:cxnLst/>
            <a:rect l="l" t="t" r="r" b="b"/>
            <a:pathLst>
              <a:path w="2097" h="2097" fill="none" extrusionOk="0">
                <a:moveTo>
                  <a:pt x="0" y="0"/>
                </a:moveTo>
                <a:lnTo>
                  <a:pt x="2097" y="0"/>
                </a:lnTo>
                <a:lnTo>
                  <a:pt x="2097" y="2097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6"/>
          <p:cNvSpPr/>
          <p:nvPr/>
        </p:nvSpPr>
        <p:spPr>
          <a:xfrm>
            <a:off x="3373557" y="3107076"/>
            <a:ext cx="14" cy="292053"/>
          </a:xfrm>
          <a:custGeom>
            <a:avLst/>
            <a:gdLst/>
            <a:ahLst/>
            <a:cxnLst/>
            <a:rect l="l" t="t" r="r" b="b"/>
            <a:pathLst>
              <a:path w="1" h="20820" fill="none" extrusionOk="0">
                <a:moveTo>
                  <a:pt x="1" y="1"/>
                </a:moveTo>
                <a:lnTo>
                  <a:pt x="1" y="20819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6"/>
          <p:cNvSpPr/>
          <p:nvPr/>
        </p:nvSpPr>
        <p:spPr>
          <a:xfrm>
            <a:off x="3373557" y="342581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6"/>
          <p:cNvSpPr/>
          <p:nvPr/>
        </p:nvSpPr>
        <p:spPr>
          <a:xfrm>
            <a:off x="1673154" y="2077680"/>
            <a:ext cx="29430" cy="14"/>
          </a:xfrm>
          <a:custGeom>
            <a:avLst/>
            <a:gdLst/>
            <a:ahLst/>
            <a:cxnLst/>
            <a:rect l="l" t="t" r="r" b="b"/>
            <a:pathLst>
              <a:path w="2098" h="1" fill="none" extrusionOk="0">
                <a:moveTo>
                  <a:pt x="1" y="0"/>
                </a:moveTo>
                <a:lnTo>
                  <a:pt x="2097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6"/>
          <p:cNvSpPr/>
          <p:nvPr/>
        </p:nvSpPr>
        <p:spPr>
          <a:xfrm>
            <a:off x="1736762" y="2077680"/>
            <a:ext cx="50625" cy="14"/>
          </a:xfrm>
          <a:custGeom>
            <a:avLst/>
            <a:gdLst/>
            <a:ahLst/>
            <a:cxnLst/>
            <a:rect l="l" t="t" r="r" b="b"/>
            <a:pathLst>
              <a:path w="3609" h="1" fill="none" extrusionOk="0">
                <a:moveTo>
                  <a:pt x="1" y="0"/>
                </a:moveTo>
                <a:lnTo>
                  <a:pt x="3609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6"/>
          <p:cNvSpPr/>
          <p:nvPr/>
        </p:nvSpPr>
        <p:spPr>
          <a:xfrm>
            <a:off x="1804480" y="2077680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1" y="0"/>
                </a:moveTo>
                <a:lnTo>
                  <a:pt x="2146" y="0"/>
                </a:lnTo>
                <a:lnTo>
                  <a:pt x="2146" y="2097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26"/>
          <p:cNvSpPr/>
          <p:nvPr/>
        </p:nvSpPr>
        <p:spPr>
          <a:xfrm>
            <a:off x="1833900" y="2169332"/>
            <a:ext cx="14" cy="464394"/>
          </a:xfrm>
          <a:custGeom>
            <a:avLst/>
            <a:gdLst/>
            <a:ahLst/>
            <a:cxnLst/>
            <a:rect l="l" t="t" r="r" b="b"/>
            <a:pathLst>
              <a:path w="1" h="33106" fill="none" extrusionOk="0">
                <a:moveTo>
                  <a:pt x="0" y="0"/>
                </a:moveTo>
                <a:lnTo>
                  <a:pt x="0" y="33105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6"/>
          <p:cNvSpPr/>
          <p:nvPr/>
        </p:nvSpPr>
        <p:spPr>
          <a:xfrm>
            <a:off x="1834573" y="2665217"/>
            <a:ext cx="29430" cy="30117"/>
          </a:xfrm>
          <a:custGeom>
            <a:avLst/>
            <a:gdLst/>
            <a:ahLst/>
            <a:cxnLst/>
            <a:rect l="l" t="t" r="r" b="b"/>
            <a:pathLst>
              <a:path w="2098" h="2147" fill="none" extrusionOk="0">
                <a:moveTo>
                  <a:pt x="1" y="1"/>
                </a:moveTo>
                <a:lnTo>
                  <a:pt x="1" y="2146"/>
                </a:lnTo>
                <a:lnTo>
                  <a:pt x="2097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6"/>
          <p:cNvSpPr/>
          <p:nvPr/>
        </p:nvSpPr>
        <p:spPr>
          <a:xfrm>
            <a:off x="1923504" y="2695323"/>
            <a:ext cx="681189" cy="14"/>
          </a:xfrm>
          <a:custGeom>
            <a:avLst/>
            <a:gdLst/>
            <a:ahLst/>
            <a:cxnLst/>
            <a:rect l="l" t="t" r="r" b="b"/>
            <a:pathLst>
              <a:path w="48561" h="1" fill="none" extrusionOk="0">
                <a:moveTo>
                  <a:pt x="0" y="0"/>
                </a:moveTo>
                <a:lnTo>
                  <a:pt x="4856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6"/>
          <p:cNvSpPr/>
          <p:nvPr/>
        </p:nvSpPr>
        <p:spPr>
          <a:xfrm>
            <a:off x="2634164" y="2695323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26"/>
          <p:cNvSpPr/>
          <p:nvPr/>
        </p:nvSpPr>
        <p:spPr>
          <a:xfrm>
            <a:off x="2608856" y="2648129"/>
            <a:ext cx="119697" cy="102934"/>
          </a:xfrm>
          <a:custGeom>
            <a:avLst/>
            <a:gdLst/>
            <a:ahLst/>
            <a:cxnLst/>
            <a:rect l="l" t="t" r="r" b="b"/>
            <a:pathLst>
              <a:path w="8533" h="7338" extrusionOk="0">
                <a:moveTo>
                  <a:pt x="4876" y="0"/>
                </a:moveTo>
                <a:cubicBezTo>
                  <a:pt x="1610" y="0"/>
                  <a:pt x="1" y="3949"/>
                  <a:pt x="2292" y="6241"/>
                </a:cubicBezTo>
                <a:cubicBezTo>
                  <a:pt x="3035" y="6999"/>
                  <a:pt x="3951" y="7338"/>
                  <a:pt x="4851" y="7338"/>
                </a:cubicBezTo>
                <a:cubicBezTo>
                  <a:pt x="6729" y="7338"/>
                  <a:pt x="8533" y="5865"/>
                  <a:pt x="8533" y="3657"/>
                </a:cubicBezTo>
                <a:cubicBezTo>
                  <a:pt x="8533" y="1658"/>
                  <a:pt x="6875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6"/>
          <p:cNvSpPr/>
          <p:nvPr/>
        </p:nvSpPr>
        <p:spPr>
          <a:xfrm>
            <a:off x="1611594" y="3639226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6"/>
          <p:cNvSpPr/>
          <p:nvPr/>
        </p:nvSpPr>
        <p:spPr>
          <a:xfrm>
            <a:off x="1724458" y="360980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0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6"/>
          <p:cNvSpPr/>
          <p:nvPr/>
        </p:nvSpPr>
        <p:spPr>
          <a:xfrm>
            <a:off x="1754551" y="3238402"/>
            <a:ext cx="14" cy="313935"/>
          </a:xfrm>
          <a:custGeom>
            <a:avLst/>
            <a:gdLst/>
            <a:ahLst/>
            <a:cxnLst/>
            <a:rect l="l" t="t" r="r" b="b"/>
            <a:pathLst>
              <a:path w="1" h="22380" fill="none" extrusionOk="0">
                <a:moveTo>
                  <a:pt x="1" y="22379"/>
                </a:moveTo>
                <a:lnTo>
                  <a:pt x="1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6"/>
          <p:cNvSpPr/>
          <p:nvPr/>
        </p:nvSpPr>
        <p:spPr>
          <a:xfrm>
            <a:off x="1754551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2146"/>
                </a:moveTo>
                <a:lnTo>
                  <a:pt x="1" y="1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6"/>
          <p:cNvSpPr/>
          <p:nvPr/>
        </p:nvSpPr>
        <p:spPr>
          <a:xfrm>
            <a:off x="1840732" y="3179578"/>
            <a:ext cx="871318" cy="14"/>
          </a:xfrm>
          <a:custGeom>
            <a:avLst/>
            <a:gdLst/>
            <a:ahLst/>
            <a:cxnLst/>
            <a:rect l="l" t="t" r="r" b="b"/>
            <a:pathLst>
              <a:path w="62115" h="1" fill="none" extrusionOk="0">
                <a:moveTo>
                  <a:pt x="1" y="1"/>
                </a:moveTo>
                <a:lnTo>
                  <a:pt x="62115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6"/>
          <p:cNvSpPr/>
          <p:nvPr/>
        </p:nvSpPr>
        <p:spPr>
          <a:xfrm>
            <a:off x="2740183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1"/>
                </a:moveTo>
                <a:lnTo>
                  <a:pt x="2146" y="1"/>
                </a:lnTo>
                <a:lnTo>
                  <a:pt x="2146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26"/>
          <p:cNvSpPr/>
          <p:nvPr/>
        </p:nvSpPr>
        <p:spPr>
          <a:xfrm>
            <a:off x="2770275" y="328970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26"/>
          <p:cNvSpPr/>
          <p:nvPr/>
        </p:nvSpPr>
        <p:spPr>
          <a:xfrm>
            <a:off x="2699147" y="3284235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26"/>
          <p:cNvSpPr/>
          <p:nvPr/>
        </p:nvSpPr>
        <p:spPr>
          <a:xfrm>
            <a:off x="2526098" y="3007905"/>
            <a:ext cx="14" cy="29416"/>
          </a:xfrm>
          <a:custGeom>
            <a:avLst/>
            <a:gdLst/>
            <a:ahLst/>
            <a:cxnLst/>
            <a:rect l="l" t="t" r="r" b="b"/>
            <a:pathLst>
              <a:path w="1" h="2097" fill="none" extrusionOk="0">
                <a:moveTo>
                  <a:pt x="0" y="2097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6"/>
          <p:cNvSpPr/>
          <p:nvPr/>
        </p:nvSpPr>
        <p:spPr>
          <a:xfrm>
            <a:off x="2526098" y="2548944"/>
            <a:ext cx="14" cy="404890"/>
          </a:xfrm>
          <a:custGeom>
            <a:avLst/>
            <a:gdLst/>
            <a:ahLst/>
            <a:cxnLst/>
            <a:rect l="l" t="t" r="r" b="b"/>
            <a:pathLst>
              <a:path w="1" h="28864" fill="none" extrusionOk="0">
                <a:moveTo>
                  <a:pt x="0" y="28864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6"/>
          <p:cNvSpPr/>
          <p:nvPr/>
        </p:nvSpPr>
        <p:spPr>
          <a:xfrm>
            <a:off x="2526785" y="2492168"/>
            <a:ext cx="29416" cy="30117"/>
          </a:xfrm>
          <a:custGeom>
            <a:avLst/>
            <a:gdLst/>
            <a:ahLst/>
            <a:cxnLst/>
            <a:rect l="l" t="t" r="r" b="b"/>
            <a:pathLst>
              <a:path w="2097" h="2147" fill="none" extrusionOk="0">
                <a:moveTo>
                  <a:pt x="0" y="2146"/>
                </a:moveTo>
                <a:lnTo>
                  <a:pt x="0" y="1"/>
                </a:lnTo>
                <a:lnTo>
                  <a:pt x="2097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6"/>
          <p:cNvSpPr/>
          <p:nvPr/>
        </p:nvSpPr>
        <p:spPr>
          <a:xfrm>
            <a:off x="2615014" y="2492168"/>
            <a:ext cx="904830" cy="14"/>
          </a:xfrm>
          <a:custGeom>
            <a:avLst/>
            <a:gdLst/>
            <a:ahLst/>
            <a:cxnLst/>
            <a:rect l="l" t="t" r="r" b="b"/>
            <a:pathLst>
              <a:path w="64504" h="1" fill="none" extrusionOk="0">
                <a:moveTo>
                  <a:pt x="1" y="1"/>
                </a:moveTo>
                <a:lnTo>
                  <a:pt x="64504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6"/>
          <p:cNvSpPr/>
          <p:nvPr/>
        </p:nvSpPr>
        <p:spPr>
          <a:xfrm>
            <a:off x="3549342" y="2462076"/>
            <a:ext cx="30117" cy="30103"/>
          </a:xfrm>
          <a:custGeom>
            <a:avLst/>
            <a:gdLst/>
            <a:ahLst/>
            <a:cxnLst/>
            <a:rect l="l" t="t" r="r" b="b"/>
            <a:pathLst>
              <a:path w="2147" h="2146" fill="none" extrusionOk="0">
                <a:moveTo>
                  <a:pt x="1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6"/>
          <p:cNvSpPr/>
          <p:nvPr/>
        </p:nvSpPr>
        <p:spPr>
          <a:xfrm>
            <a:off x="3579448" y="2350587"/>
            <a:ext cx="14" cy="67037"/>
          </a:xfrm>
          <a:custGeom>
            <a:avLst/>
            <a:gdLst/>
            <a:ahLst/>
            <a:cxnLst/>
            <a:rect l="l" t="t" r="r" b="b"/>
            <a:pathLst>
              <a:path w="1" h="4779" fill="none" extrusionOk="0">
                <a:moveTo>
                  <a:pt x="0" y="4779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6"/>
          <p:cNvSpPr/>
          <p:nvPr/>
        </p:nvSpPr>
        <p:spPr>
          <a:xfrm>
            <a:off x="3579448" y="2297922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2146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26"/>
          <p:cNvSpPr/>
          <p:nvPr/>
        </p:nvSpPr>
        <p:spPr>
          <a:xfrm>
            <a:off x="2473432" y="3007217"/>
            <a:ext cx="103284" cy="103284"/>
          </a:xfrm>
          <a:custGeom>
            <a:avLst/>
            <a:gdLst/>
            <a:ahLst/>
            <a:cxnLst/>
            <a:rect l="l" t="t" r="r" b="b"/>
            <a:pathLst>
              <a:path w="7363" h="7363" extrusionOk="0">
                <a:moveTo>
                  <a:pt x="3657" y="1"/>
                </a:moveTo>
                <a:cubicBezTo>
                  <a:pt x="1658" y="1"/>
                  <a:pt x="0" y="1658"/>
                  <a:pt x="0" y="3706"/>
                </a:cubicBezTo>
                <a:cubicBezTo>
                  <a:pt x="0" y="5754"/>
                  <a:pt x="1658" y="7363"/>
                  <a:pt x="3657" y="7363"/>
                </a:cubicBezTo>
                <a:cubicBezTo>
                  <a:pt x="5705" y="7363"/>
                  <a:pt x="7362" y="5754"/>
                  <a:pt x="7362" y="3706"/>
                </a:cubicBezTo>
                <a:cubicBezTo>
                  <a:pt x="7362" y="1658"/>
                  <a:pt x="5705" y="1"/>
                  <a:pt x="3657" y="1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26"/>
          <p:cNvSpPr/>
          <p:nvPr/>
        </p:nvSpPr>
        <p:spPr>
          <a:xfrm>
            <a:off x="2811324" y="164060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1"/>
                </a:moveTo>
                <a:lnTo>
                  <a:pt x="0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6"/>
          <p:cNvSpPr/>
          <p:nvPr/>
        </p:nvSpPr>
        <p:spPr>
          <a:xfrm>
            <a:off x="2811324" y="1728160"/>
            <a:ext cx="14" cy="547143"/>
          </a:xfrm>
          <a:custGeom>
            <a:avLst/>
            <a:gdLst/>
            <a:ahLst/>
            <a:cxnLst/>
            <a:rect l="l" t="t" r="r" b="b"/>
            <a:pathLst>
              <a:path w="1" h="39005" fill="none" extrusionOk="0">
                <a:moveTo>
                  <a:pt x="0" y="0"/>
                </a:moveTo>
                <a:lnTo>
                  <a:pt x="0" y="39004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6"/>
          <p:cNvSpPr/>
          <p:nvPr/>
        </p:nvSpPr>
        <p:spPr>
          <a:xfrm>
            <a:off x="2781905" y="2304754"/>
            <a:ext cx="30103" cy="29430"/>
          </a:xfrm>
          <a:custGeom>
            <a:avLst/>
            <a:gdLst/>
            <a:ahLst/>
            <a:cxnLst/>
            <a:rect l="l" t="t" r="r" b="b"/>
            <a:pathLst>
              <a:path w="2146" h="2098" fill="none" extrusionOk="0">
                <a:moveTo>
                  <a:pt x="2146" y="1"/>
                </a:moveTo>
                <a:lnTo>
                  <a:pt x="2146" y="2097"/>
                </a:lnTo>
                <a:lnTo>
                  <a:pt x="1" y="2097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6"/>
          <p:cNvSpPr/>
          <p:nvPr/>
        </p:nvSpPr>
        <p:spPr>
          <a:xfrm>
            <a:off x="2296272" y="2334173"/>
            <a:ext cx="428147" cy="14"/>
          </a:xfrm>
          <a:custGeom>
            <a:avLst/>
            <a:gdLst/>
            <a:ahLst/>
            <a:cxnLst/>
            <a:rect l="l" t="t" r="r" b="b"/>
            <a:pathLst>
              <a:path w="30522" h="1" fill="none" extrusionOk="0">
                <a:moveTo>
                  <a:pt x="30521" y="0"/>
                </a:moveTo>
                <a:lnTo>
                  <a:pt x="1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6"/>
          <p:cNvSpPr/>
          <p:nvPr/>
        </p:nvSpPr>
        <p:spPr>
          <a:xfrm>
            <a:off x="2237448" y="233417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2146" y="0"/>
                </a:moveTo>
                <a:lnTo>
                  <a:pt x="1" y="0"/>
                </a:ln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6"/>
          <p:cNvSpPr/>
          <p:nvPr/>
        </p:nvSpPr>
        <p:spPr>
          <a:xfrm>
            <a:off x="2237448" y="2418993"/>
            <a:ext cx="14" cy="411034"/>
          </a:xfrm>
          <a:custGeom>
            <a:avLst/>
            <a:gdLst/>
            <a:ahLst/>
            <a:cxnLst/>
            <a:rect l="l" t="t" r="r" b="b"/>
            <a:pathLst>
              <a:path w="1" h="29302" fill="none" extrusionOk="0">
                <a:moveTo>
                  <a:pt x="1" y="0"/>
                </a:moveTo>
                <a:lnTo>
                  <a:pt x="1" y="29302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6"/>
          <p:cNvSpPr/>
          <p:nvPr/>
        </p:nvSpPr>
        <p:spPr>
          <a:xfrm>
            <a:off x="2237448" y="2857429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5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6"/>
          <p:cNvSpPr/>
          <p:nvPr/>
        </p:nvSpPr>
        <p:spPr>
          <a:xfrm>
            <a:off x="2166320" y="2837592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49"/>
                  <a:pt x="2292" y="6241"/>
                </a:cubicBezTo>
                <a:cubicBezTo>
                  <a:pt x="3050" y="6983"/>
                  <a:pt x="3971" y="7316"/>
                  <a:pt x="4871" y="7316"/>
                </a:cubicBezTo>
                <a:cubicBezTo>
                  <a:pt x="6749" y="7316"/>
                  <a:pt x="8532" y="5865"/>
                  <a:pt x="8532" y="3657"/>
                </a:cubicBezTo>
                <a:cubicBezTo>
                  <a:pt x="8532" y="1658"/>
                  <a:pt x="6923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6" name="Google Shape;346;p26"/>
          <p:cNvGrpSpPr/>
          <p:nvPr/>
        </p:nvGrpSpPr>
        <p:grpSpPr>
          <a:xfrm>
            <a:off x="2624430" y="1068391"/>
            <a:ext cx="373819" cy="412843"/>
            <a:chOff x="3040350" y="1113200"/>
            <a:chExt cx="1704600" cy="1882550"/>
          </a:xfrm>
        </p:grpSpPr>
        <p:sp>
          <p:nvSpPr>
            <p:cNvPr id="347" name="Google Shape;347;p26"/>
            <p:cNvSpPr/>
            <p:nvPr/>
          </p:nvSpPr>
          <p:spPr>
            <a:xfrm>
              <a:off x="3040350" y="2164475"/>
              <a:ext cx="1607250" cy="831275"/>
            </a:xfrm>
            <a:custGeom>
              <a:avLst/>
              <a:gdLst/>
              <a:ahLst/>
              <a:cxnLst/>
              <a:rect l="l" t="t" r="r" b="b"/>
              <a:pathLst>
                <a:path w="64290" h="33251" extrusionOk="0">
                  <a:moveTo>
                    <a:pt x="20497" y="1"/>
                  </a:moveTo>
                  <a:cubicBezTo>
                    <a:pt x="16743" y="1"/>
                    <a:pt x="13284" y="2001"/>
                    <a:pt x="11425" y="5248"/>
                  </a:cubicBezTo>
                  <a:lnTo>
                    <a:pt x="9931" y="7860"/>
                  </a:lnTo>
                  <a:cubicBezTo>
                    <a:pt x="8896" y="9649"/>
                    <a:pt x="7613" y="11296"/>
                    <a:pt x="6119" y="12731"/>
                  </a:cubicBezTo>
                  <a:lnTo>
                    <a:pt x="1" y="18614"/>
                  </a:lnTo>
                  <a:lnTo>
                    <a:pt x="8813" y="33251"/>
                  </a:lnTo>
                  <a:lnTo>
                    <a:pt x="14720" y="27733"/>
                  </a:lnTo>
                  <a:cubicBezTo>
                    <a:pt x="16214" y="26333"/>
                    <a:pt x="18191" y="25556"/>
                    <a:pt x="20238" y="25556"/>
                  </a:cubicBezTo>
                  <a:lnTo>
                    <a:pt x="35816" y="25556"/>
                  </a:lnTo>
                  <a:cubicBezTo>
                    <a:pt x="39487" y="25556"/>
                    <a:pt x="43028" y="24250"/>
                    <a:pt x="45817" y="21873"/>
                  </a:cubicBezTo>
                  <a:lnTo>
                    <a:pt x="62489" y="7684"/>
                  </a:lnTo>
                  <a:cubicBezTo>
                    <a:pt x="64030" y="6413"/>
                    <a:pt x="64289" y="4060"/>
                    <a:pt x="62983" y="2554"/>
                  </a:cubicBezTo>
                  <a:cubicBezTo>
                    <a:pt x="62278" y="1738"/>
                    <a:pt x="61283" y="1316"/>
                    <a:pt x="60281" y="1316"/>
                  </a:cubicBezTo>
                  <a:cubicBezTo>
                    <a:pt x="59478" y="1316"/>
                    <a:pt x="58671" y="1587"/>
                    <a:pt x="58006" y="2142"/>
                  </a:cubicBezTo>
                  <a:lnTo>
                    <a:pt x="47641" y="10778"/>
                  </a:lnTo>
                  <a:cubicBezTo>
                    <a:pt x="45640" y="12437"/>
                    <a:pt x="43122" y="13343"/>
                    <a:pt x="40522" y="13343"/>
                  </a:cubicBezTo>
                  <a:lnTo>
                    <a:pt x="28262" y="13343"/>
                  </a:lnTo>
                  <a:cubicBezTo>
                    <a:pt x="28255" y="13343"/>
                    <a:pt x="28248" y="13343"/>
                    <a:pt x="28241" y="13343"/>
                  </a:cubicBezTo>
                  <a:cubicBezTo>
                    <a:pt x="26403" y="13343"/>
                    <a:pt x="24921" y="11853"/>
                    <a:pt x="24921" y="10013"/>
                  </a:cubicBezTo>
                  <a:cubicBezTo>
                    <a:pt x="24921" y="8166"/>
                    <a:pt x="26415" y="6672"/>
                    <a:pt x="28262" y="6672"/>
                  </a:cubicBezTo>
                  <a:lnTo>
                    <a:pt x="40028" y="6672"/>
                  </a:lnTo>
                  <a:cubicBezTo>
                    <a:pt x="41864" y="6672"/>
                    <a:pt x="43358" y="5178"/>
                    <a:pt x="43358" y="3342"/>
                  </a:cubicBezTo>
                  <a:cubicBezTo>
                    <a:pt x="43358" y="1495"/>
                    <a:pt x="41864" y="1"/>
                    <a:pt x="400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EFFC1"/>
                </a:solidFill>
                <a:highlight>
                  <a:srgbClr val="1EFFC1"/>
                </a:highlight>
              </a:endParaRPr>
            </a:p>
          </p:txBody>
        </p:sp>
        <p:sp>
          <p:nvSpPr>
            <p:cNvPr id="348" name="Google Shape;348;p26"/>
            <p:cNvSpPr/>
            <p:nvPr/>
          </p:nvSpPr>
          <p:spPr>
            <a:xfrm>
              <a:off x="3073300" y="1113200"/>
              <a:ext cx="1671650" cy="924525"/>
            </a:xfrm>
            <a:custGeom>
              <a:avLst/>
              <a:gdLst/>
              <a:ahLst/>
              <a:cxnLst/>
              <a:rect l="l" t="t" r="r" b="b"/>
              <a:pathLst>
                <a:path w="66866" h="36981" extrusionOk="0">
                  <a:moveTo>
                    <a:pt x="33427" y="0"/>
                  </a:moveTo>
                  <a:cubicBezTo>
                    <a:pt x="29803" y="0"/>
                    <a:pt x="27109" y="3342"/>
                    <a:pt x="27886" y="6883"/>
                  </a:cubicBezTo>
                  <a:cubicBezTo>
                    <a:pt x="15826" y="9307"/>
                    <a:pt x="6519" y="19473"/>
                    <a:pt x="5413" y="31957"/>
                  </a:cubicBezTo>
                  <a:lnTo>
                    <a:pt x="0" y="31957"/>
                  </a:lnTo>
                  <a:lnTo>
                    <a:pt x="0" y="36981"/>
                  </a:lnTo>
                  <a:lnTo>
                    <a:pt x="66866" y="36981"/>
                  </a:lnTo>
                  <a:lnTo>
                    <a:pt x="66866" y="31957"/>
                  </a:lnTo>
                  <a:lnTo>
                    <a:pt x="61453" y="31957"/>
                  </a:lnTo>
                  <a:cubicBezTo>
                    <a:pt x="60347" y="19473"/>
                    <a:pt x="51041" y="9307"/>
                    <a:pt x="38981" y="6883"/>
                  </a:cubicBezTo>
                  <a:cubicBezTo>
                    <a:pt x="39745" y="3342"/>
                    <a:pt x="37051" y="0"/>
                    <a:pt x="33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EFFC1"/>
                </a:solidFill>
                <a:highlight>
                  <a:srgbClr val="1EFFC1"/>
                </a:highlight>
              </a:endParaRPr>
            </a:p>
          </p:txBody>
        </p:sp>
      </p:grpSp>
      <p:grpSp>
        <p:nvGrpSpPr>
          <p:cNvPr id="349" name="Google Shape;349;p26"/>
          <p:cNvGrpSpPr/>
          <p:nvPr/>
        </p:nvGrpSpPr>
        <p:grpSpPr>
          <a:xfrm>
            <a:off x="3390291" y="1782576"/>
            <a:ext cx="406573" cy="402537"/>
            <a:chOff x="462200" y="569000"/>
            <a:chExt cx="1901650" cy="1882775"/>
          </a:xfrm>
        </p:grpSpPr>
        <p:sp>
          <p:nvSpPr>
            <p:cNvPr id="350" name="Google Shape;350;p26"/>
            <p:cNvSpPr/>
            <p:nvPr/>
          </p:nvSpPr>
          <p:spPr>
            <a:xfrm>
              <a:off x="462200" y="890525"/>
              <a:ext cx="1573675" cy="1561250"/>
            </a:xfrm>
            <a:custGeom>
              <a:avLst/>
              <a:gdLst/>
              <a:ahLst/>
              <a:cxnLst/>
              <a:rect l="l" t="t" r="r" b="b"/>
              <a:pathLst>
                <a:path w="62947" h="62450" extrusionOk="0">
                  <a:moveTo>
                    <a:pt x="36971" y="12877"/>
                  </a:moveTo>
                  <a:cubicBezTo>
                    <a:pt x="38885" y="12877"/>
                    <a:pt x="40770" y="13628"/>
                    <a:pt x="42180" y="15037"/>
                  </a:cubicBezTo>
                  <a:cubicBezTo>
                    <a:pt x="45062" y="17897"/>
                    <a:pt x="45062" y="22568"/>
                    <a:pt x="42180" y="25427"/>
                  </a:cubicBezTo>
                  <a:cubicBezTo>
                    <a:pt x="40770" y="26837"/>
                    <a:pt x="38885" y="27587"/>
                    <a:pt x="36971" y="27587"/>
                  </a:cubicBezTo>
                  <a:cubicBezTo>
                    <a:pt x="36026" y="27587"/>
                    <a:pt x="35073" y="27404"/>
                    <a:pt x="34167" y="27027"/>
                  </a:cubicBezTo>
                  <a:cubicBezTo>
                    <a:pt x="31414" y="25886"/>
                    <a:pt x="29625" y="23203"/>
                    <a:pt x="29625" y="20226"/>
                  </a:cubicBezTo>
                  <a:cubicBezTo>
                    <a:pt x="29625" y="17261"/>
                    <a:pt x="31414" y="14579"/>
                    <a:pt x="34167" y="13437"/>
                  </a:cubicBezTo>
                  <a:cubicBezTo>
                    <a:pt x="35073" y="13060"/>
                    <a:pt x="36026" y="12877"/>
                    <a:pt x="36971" y="12877"/>
                  </a:cubicBezTo>
                  <a:close/>
                  <a:moveTo>
                    <a:pt x="50965" y="26846"/>
                  </a:moveTo>
                  <a:cubicBezTo>
                    <a:pt x="51507" y="26846"/>
                    <a:pt x="52060" y="27048"/>
                    <a:pt x="52510" y="27498"/>
                  </a:cubicBezTo>
                  <a:cubicBezTo>
                    <a:pt x="53369" y="28356"/>
                    <a:pt x="53369" y="29757"/>
                    <a:pt x="52510" y="30615"/>
                  </a:cubicBezTo>
                  <a:cubicBezTo>
                    <a:pt x="52060" y="31065"/>
                    <a:pt x="51506" y="31267"/>
                    <a:pt x="50963" y="31267"/>
                  </a:cubicBezTo>
                  <a:cubicBezTo>
                    <a:pt x="49831" y="31267"/>
                    <a:pt x="48745" y="30390"/>
                    <a:pt x="48745" y="29062"/>
                  </a:cubicBezTo>
                  <a:cubicBezTo>
                    <a:pt x="48745" y="27726"/>
                    <a:pt x="49832" y="26846"/>
                    <a:pt x="50965" y="26846"/>
                  </a:cubicBezTo>
                  <a:close/>
                  <a:moveTo>
                    <a:pt x="27672" y="1"/>
                  </a:moveTo>
                  <a:lnTo>
                    <a:pt x="18342" y="20509"/>
                  </a:lnTo>
                  <a:cubicBezTo>
                    <a:pt x="26649" y="22238"/>
                    <a:pt x="31214" y="31216"/>
                    <a:pt x="27696" y="38946"/>
                  </a:cubicBezTo>
                  <a:cubicBezTo>
                    <a:pt x="25441" y="43910"/>
                    <a:pt x="20597" y="46703"/>
                    <a:pt x="15627" y="46703"/>
                  </a:cubicBezTo>
                  <a:cubicBezTo>
                    <a:pt x="12869" y="46703"/>
                    <a:pt x="10073" y="45843"/>
                    <a:pt x="7659" y="44017"/>
                  </a:cubicBezTo>
                  <a:lnTo>
                    <a:pt x="705" y="59324"/>
                  </a:lnTo>
                  <a:cubicBezTo>
                    <a:pt x="0" y="60870"/>
                    <a:pt x="1201" y="62449"/>
                    <a:pt x="2694" y="62449"/>
                  </a:cubicBezTo>
                  <a:cubicBezTo>
                    <a:pt x="2996" y="62449"/>
                    <a:pt x="3310" y="62385"/>
                    <a:pt x="3623" y="62242"/>
                  </a:cubicBezTo>
                  <a:lnTo>
                    <a:pt x="62946" y="35287"/>
                  </a:lnTo>
                  <a:lnTo>
                    <a:pt x="62864" y="35310"/>
                  </a:lnTo>
                  <a:lnTo>
                    <a:pt x="62111" y="33239"/>
                  </a:lnTo>
                  <a:cubicBezTo>
                    <a:pt x="59393" y="25803"/>
                    <a:pt x="55099" y="19038"/>
                    <a:pt x="49510" y="13437"/>
                  </a:cubicBezTo>
                  <a:cubicBezTo>
                    <a:pt x="43909" y="7849"/>
                    <a:pt x="37144" y="3554"/>
                    <a:pt x="29708" y="836"/>
                  </a:cubicBezTo>
                  <a:lnTo>
                    <a:pt x="27637" y="83"/>
                  </a:lnTo>
                  <a:lnTo>
                    <a:pt x="276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6"/>
            <p:cNvSpPr/>
            <p:nvPr/>
          </p:nvSpPr>
          <p:spPr>
            <a:xfrm>
              <a:off x="1198700" y="569000"/>
              <a:ext cx="1165150" cy="1158700"/>
            </a:xfrm>
            <a:custGeom>
              <a:avLst/>
              <a:gdLst/>
              <a:ahLst/>
              <a:cxnLst/>
              <a:rect l="l" t="t" r="r" b="b"/>
              <a:pathLst>
                <a:path w="46606" h="46348" extrusionOk="0">
                  <a:moveTo>
                    <a:pt x="5478" y="1"/>
                  </a:moveTo>
                  <a:cubicBezTo>
                    <a:pt x="4634" y="1"/>
                    <a:pt x="3833" y="487"/>
                    <a:pt x="3460" y="1296"/>
                  </a:cubicBezTo>
                  <a:lnTo>
                    <a:pt x="1" y="8920"/>
                  </a:lnTo>
                  <a:lnTo>
                    <a:pt x="1754" y="9555"/>
                  </a:lnTo>
                  <a:cubicBezTo>
                    <a:pt x="9802" y="12485"/>
                    <a:pt x="17108" y="17133"/>
                    <a:pt x="23168" y="23180"/>
                  </a:cubicBezTo>
                  <a:cubicBezTo>
                    <a:pt x="29215" y="29240"/>
                    <a:pt x="33863" y="36546"/>
                    <a:pt x="36793" y="44594"/>
                  </a:cubicBezTo>
                  <a:lnTo>
                    <a:pt x="37428" y="46347"/>
                  </a:lnTo>
                  <a:lnTo>
                    <a:pt x="45052" y="42888"/>
                  </a:lnTo>
                  <a:cubicBezTo>
                    <a:pt x="46099" y="42406"/>
                    <a:pt x="46605" y="41206"/>
                    <a:pt x="46217" y="40123"/>
                  </a:cubicBezTo>
                  <a:cubicBezTo>
                    <a:pt x="42864" y="30946"/>
                    <a:pt x="37557" y="22604"/>
                    <a:pt x="30663" y="15685"/>
                  </a:cubicBezTo>
                  <a:cubicBezTo>
                    <a:pt x="23744" y="8791"/>
                    <a:pt x="15402" y="3484"/>
                    <a:pt x="6225" y="131"/>
                  </a:cubicBezTo>
                  <a:cubicBezTo>
                    <a:pt x="5979" y="43"/>
                    <a:pt x="5727" y="1"/>
                    <a:pt x="5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6"/>
            <p:cNvSpPr/>
            <p:nvPr/>
          </p:nvSpPr>
          <p:spPr>
            <a:xfrm>
              <a:off x="1307825" y="1322925"/>
              <a:ext cx="159450" cy="146850"/>
            </a:xfrm>
            <a:custGeom>
              <a:avLst/>
              <a:gdLst/>
              <a:ahLst/>
              <a:cxnLst/>
              <a:rect l="l" t="t" r="r" b="b"/>
              <a:pathLst>
                <a:path w="6378" h="5874" extrusionOk="0">
                  <a:moveTo>
                    <a:pt x="3196" y="0"/>
                  </a:moveTo>
                  <a:cubicBezTo>
                    <a:pt x="3182" y="0"/>
                    <a:pt x="3168" y="0"/>
                    <a:pt x="3154" y="1"/>
                  </a:cubicBezTo>
                  <a:cubicBezTo>
                    <a:pt x="1754" y="1"/>
                    <a:pt x="542" y="989"/>
                    <a:pt x="271" y="2365"/>
                  </a:cubicBezTo>
                  <a:cubicBezTo>
                    <a:pt x="1" y="3742"/>
                    <a:pt x="742" y="5119"/>
                    <a:pt x="2036" y="5648"/>
                  </a:cubicBezTo>
                  <a:cubicBezTo>
                    <a:pt x="2402" y="5801"/>
                    <a:pt x="2783" y="5874"/>
                    <a:pt x="3160" y="5874"/>
                  </a:cubicBezTo>
                  <a:cubicBezTo>
                    <a:pt x="4117" y="5874"/>
                    <a:pt x="5044" y="5402"/>
                    <a:pt x="5601" y="4566"/>
                  </a:cubicBezTo>
                  <a:cubicBezTo>
                    <a:pt x="6378" y="3401"/>
                    <a:pt x="6225" y="1848"/>
                    <a:pt x="5237" y="848"/>
                  </a:cubicBezTo>
                  <a:cubicBezTo>
                    <a:pt x="4694" y="316"/>
                    <a:pt x="3958" y="0"/>
                    <a:pt x="31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6"/>
            <p:cNvSpPr/>
            <p:nvPr/>
          </p:nvSpPr>
          <p:spPr>
            <a:xfrm>
              <a:off x="701000" y="1507650"/>
              <a:ext cx="373300" cy="440175"/>
            </a:xfrm>
            <a:custGeom>
              <a:avLst/>
              <a:gdLst/>
              <a:ahLst/>
              <a:cxnLst/>
              <a:rect l="l" t="t" r="r" b="b"/>
              <a:pathLst>
                <a:path w="14932" h="17607" extrusionOk="0">
                  <a:moveTo>
                    <a:pt x="6896" y="0"/>
                  </a:moveTo>
                  <a:lnTo>
                    <a:pt x="1" y="15155"/>
                  </a:lnTo>
                  <a:cubicBezTo>
                    <a:pt x="1676" y="16760"/>
                    <a:pt x="3872" y="17606"/>
                    <a:pt x="6102" y="17606"/>
                  </a:cubicBezTo>
                  <a:cubicBezTo>
                    <a:pt x="7271" y="17606"/>
                    <a:pt x="8450" y="17374"/>
                    <a:pt x="9567" y="16896"/>
                  </a:cubicBezTo>
                  <a:cubicBezTo>
                    <a:pt x="12814" y="15508"/>
                    <a:pt x="14920" y="12319"/>
                    <a:pt x="14932" y="8790"/>
                  </a:cubicBezTo>
                  <a:cubicBezTo>
                    <a:pt x="14920" y="4224"/>
                    <a:pt x="11449" y="412"/>
                    <a:pt x="6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4" name="Google Shape;354;p26"/>
          <p:cNvGrpSpPr/>
          <p:nvPr/>
        </p:nvGrpSpPr>
        <p:grpSpPr>
          <a:xfrm>
            <a:off x="3208667" y="3620568"/>
            <a:ext cx="372185" cy="370679"/>
            <a:chOff x="4991125" y="2436850"/>
            <a:chExt cx="1890225" cy="1882575"/>
          </a:xfrm>
        </p:grpSpPr>
        <p:sp>
          <p:nvSpPr>
            <p:cNvPr id="355" name="Google Shape;355;p26"/>
            <p:cNvSpPr/>
            <p:nvPr/>
          </p:nvSpPr>
          <p:spPr>
            <a:xfrm>
              <a:off x="4991125" y="3057800"/>
              <a:ext cx="1890225" cy="1261625"/>
            </a:xfrm>
            <a:custGeom>
              <a:avLst/>
              <a:gdLst/>
              <a:ahLst/>
              <a:cxnLst/>
              <a:rect l="l" t="t" r="r" b="b"/>
              <a:pathLst>
                <a:path w="75609" h="50465" extrusionOk="0">
                  <a:moveTo>
                    <a:pt x="61195" y="10084"/>
                  </a:moveTo>
                  <a:cubicBezTo>
                    <a:pt x="63254" y="10131"/>
                    <a:pt x="64901" y="11802"/>
                    <a:pt x="64901" y="13861"/>
                  </a:cubicBezTo>
                  <a:cubicBezTo>
                    <a:pt x="64901" y="15920"/>
                    <a:pt x="63254" y="17591"/>
                    <a:pt x="61195" y="17638"/>
                  </a:cubicBezTo>
                  <a:lnTo>
                    <a:pt x="56606" y="17638"/>
                  </a:lnTo>
                  <a:lnTo>
                    <a:pt x="56606" y="10084"/>
                  </a:lnTo>
                  <a:close/>
                  <a:moveTo>
                    <a:pt x="7907" y="1"/>
                  </a:moveTo>
                  <a:lnTo>
                    <a:pt x="7907" y="15520"/>
                  </a:lnTo>
                  <a:cubicBezTo>
                    <a:pt x="7907" y="24250"/>
                    <a:pt x="12296" y="32392"/>
                    <a:pt x="19579" y="37204"/>
                  </a:cubicBezTo>
                  <a:lnTo>
                    <a:pt x="1" y="37204"/>
                  </a:lnTo>
                  <a:lnTo>
                    <a:pt x="1" y="39416"/>
                  </a:lnTo>
                  <a:cubicBezTo>
                    <a:pt x="1" y="45511"/>
                    <a:pt x="4931" y="50453"/>
                    <a:pt x="11025" y="50464"/>
                  </a:cubicBezTo>
                  <a:lnTo>
                    <a:pt x="64266" y="50464"/>
                  </a:lnTo>
                  <a:cubicBezTo>
                    <a:pt x="70360" y="50453"/>
                    <a:pt x="75290" y="45511"/>
                    <a:pt x="75302" y="39416"/>
                  </a:cubicBezTo>
                  <a:lnTo>
                    <a:pt x="75302" y="37216"/>
                  </a:lnTo>
                  <a:lnTo>
                    <a:pt x="48170" y="37216"/>
                  </a:lnTo>
                  <a:cubicBezTo>
                    <a:pt x="51759" y="34839"/>
                    <a:pt x="54700" y="31615"/>
                    <a:pt x="56736" y="27827"/>
                  </a:cubicBezTo>
                  <a:lnTo>
                    <a:pt x="61360" y="27827"/>
                  </a:lnTo>
                  <a:cubicBezTo>
                    <a:pt x="68702" y="27756"/>
                    <a:pt x="74737" y="22014"/>
                    <a:pt x="75173" y="14684"/>
                  </a:cubicBezTo>
                  <a:cubicBezTo>
                    <a:pt x="75608" y="7354"/>
                    <a:pt x="70302" y="930"/>
                    <a:pt x="630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6"/>
            <p:cNvSpPr/>
            <p:nvPr/>
          </p:nvSpPr>
          <p:spPr>
            <a:xfrm>
              <a:off x="5188800" y="2813650"/>
              <a:ext cx="1298100" cy="133575"/>
            </a:xfrm>
            <a:custGeom>
              <a:avLst/>
              <a:gdLst/>
              <a:ahLst/>
              <a:cxnLst/>
              <a:rect l="l" t="t" r="r" b="b"/>
              <a:pathLst>
                <a:path w="51924" h="5343" extrusionOk="0">
                  <a:moveTo>
                    <a:pt x="0" y="1"/>
                  </a:moveTo>
                  <a:lnTo>
                    <a:pt x="0" y="5343"/>
                  </a:lnTo>
                  <a:lnTo>
                    <a:pt x="51923" y="5343"/>
                  </a:lnTo>
                  <a:lnTo>
                    <a:pt x="519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6"/>
            <p:cNvSpPr/>
            <p:nvPr/>
          </p:nvSpPr>
          <p:spPr>
            <a:xfrm>
              <a:off x="5615600" y="2436850"/>
              <a:ext cx="176800" cy="253575"/>
            </a:xfrm>
            <a:custGeom>
              <a:avLst/>
              <a:gdLst/>
              <a:ahLst/>
              <a:cxnLst/>
              <a:rect l="l" t="t" r="r" b="b"/>
              <a:pathLst>
                <a:path w="7072" h="10143" extrusionOk="0">
                  <a:moveTo>
                    <a:pt x="2660" y="1"/>
                  </a:moveTo>
                  <a:cubicBezTo>
                    <a:pt x="2660" y="271"/>
                    <a:pt x="2636" y="342"/>
                    <a:pt x="2013" y="942"/>
                  </a:cubicBezTo>
                  <a:cubicBezTo>
                    <a:pt x="1260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13" y="9202"/>
                  </a:cubicBezTo>
                  <a:cubicBezTo>
                    <a:pt x="2636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48" y="6001"/>
                  </a:cubicBezTo>
                  <a:cubicBezTo>
                    <a:pt x="4425" y="5413"/>
                    <a:pt x="4413" y="5343"/>
                    <a:pt x="4413" y="5072"/>
                  </a:cubicBezTo>
                  <a:cubicBezTo>
                    <a:pt x="4413" y="4801"/>
                    <a:pt x="4425" y="4731"/>
                    <a:pt x="5048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6"/>
            <p:cNvSpPr/>
            <p:nvPr/>
          </p:nvSpPr>
          <p:spPr>
            <a:xfrm>
              <a:off x="5851800" y="2436850"/>
              <a:ext cx="176800" cy="253575"/>
            </a:xfrm>
            <a:custGeom>
              <a:avLst/>
              <a:gdLst/>
              <a:ahLst/>
              <a:cxnLst/>
              <a:rect l="l" t="t" r="r" b="b"/>
              <a:pathLst>
                <a:path w="7072" h="10143" extrusionOk="0">
                  <a:moveTo>
                    <a:pt x="2660" y="1"/>
                  </a:moveTo>
                  <a:cubicBezTo>
                    <a:pt x="2660" y="271"/>
                    <a:pt x="2648" y="342"/>
                    <a:pt x="2024" y="942"/>
                  </a:cubicBezTo>
                  <a:cubicBezTo>
                    <a:pt x="1271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24" y="9202"/>
                  </a:cubicBezTo>
                  <a:cubicBezTo>
                    <a:pt x="2648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60" y="6001"/>
                  </a:cubicBezTo>
                  <a:cubicBezTo>
                    <a:pt x="4436" y="5413"/>
                    <a:pt x="4413" y="5343"/>
                    <a:pt x="4413" y="5072"/>
                  </a:cubicBezTo>
                  <a:cubicBezTo>
                    <a:pt x="4413" y="4801"/>
                    <a:pt x="4436" y="4731"/>
                    <a:pt x="5060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" name="Google Shape;359;p26"/>
          <p:cNvGrpSpPr/>
          <p:nvPr/>
        </p:nvGrpSpPr>
        <p:grpSpPr>
          <a:xfrm>
            <a:off x="1112845" y="3454559"/>
            <a:ext cx="372245" cy="369356"/>
            <a:chOff x="5249675" y="238125"/>
            <a:chExt cx="1897275" cy="1882550"/>
          </a:xfrm>
        </p:grpSpPr>
        <p:sp>
          <p:nvSpPr>
            <p:cNvPr id="360" name="Google Shape;360;p26"/>
            <p:cNvSpPr/>
            <p:nvPr/>
          </p:nvSpPr>
          <p:spPr>
            <a:xfrm>
              <a:off x="5367350" y="1455300"/>
              <a:ext cx="290050" cy="110325"/>
            </a:xfrm>
            <a:custGeom>
              <a:avLst/>
              <a:gdLst/>
              <a:ahLst/>
              <a:cxnLst/>
              <a:rect l="l" t="t" r="r" b="b"/>
              <a:pathLst>
                <a:path w="11602" h="4413" extrusionOk="0">
                  <a:moveTo>
                    <a:pt x="0" y="0"/>
                  </a:moveTo>
                  <a:lnTo>
                    <a:pt x="0" y="4412"/>
                  </a:lnTo>
                  <a:lnTo>
                    <a:pt x="11601" y="4412"/>
                  </a:lnTo>
                  <a:cubicBezTo>
                    <a:pt x="9272" y="1612"/>
                    <a:pt x="5836" y="0"/>
                    <a:pt x="221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6"/>
            <p:cNvSpPr/>
            <p:nvPr/>
          </p:nvSpPr>
          <p:spPr>
            <a:xfrm>
              <a:off x="5367350" y="1234675"/>
              <a:ext cx="1661950" cy="276525"/>
            </a:xfrm>
            <a:custGeom>
              <a:avLst/>
              <a:gdLst/>
              <a:ahLst/>
              <a:cxnLst/>
              <a:rect l="l" t="t" r="r" b="b"/>
              <a:pathLst>
                <a:path w="66478" h="11061" extrusionOk="0">
                  <a:moveTo>
                    <a:pt x="0" y="1"/>
                  </a:moveTo>
                  <a:lnTo>
                    <a:pt x="0" y="4413"/>
                  </a:lnTo>
                  <a:lnTo>
                    <a:pt x="2212" y="4413"/>
                  </a:lnTo>
                  <a:cubicBezTo>
                    <a:pt x="7519" y="4413"/>
                    <a:pt x="12519" y="6896"/>
                    <a:pt x="15590" y="11061"/>
                  </a:cubicBezTo>
                  <a:cubicBezTo>
                    <a:pt x="18670" y="6880"/>
                    <a:pt x="23556" y="4413"/>
                    <a:pt x="28753" y="4413"/>
                  </a:cubicBezTo>
                  <a:cubicBezTo>
                    <a:pt x="28777" y="4413"/>
                    <a:pt x="28802" y="4413"/>
                    <a:pt x="28827" y="4413"/>
                  </a:cubicBezTo>
                  <a:lnTo>
                    <a:pt x="66477" y="4413"/>
                  </a:lnTo>
                  <a:lnTo>
                    <a:pt x="664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6"/>
            <p:cNvSpPr/>
            <p:nvPr/>
          </p:nvSpPr>
          <p:spPr>
            <a:xfrm>
              <a:off x="5249675" y="1675900"/>
              <a:ext cx="1897275" cy="444775"/>
            </a:xfrm>
            <a:custGeom>
              <a:avLst/>
              <a:gdLst/>
              <a:ahLst/>
              <a:cxnLst/>
              <a:rect l="l" t="t" r="r" b="b"/>
              <a:pathLst>
                <a:path w="75891" h="17791" extrusionOk="0">
                  <a:moveTo>
                    <a:pt x="2519" y="1"/>
                  </a:moveTo>
                  <a:cubicBezTo>
                    <a:pt x="1060" y="1"/>
                    <a:pt x="1" y="1389"/>
                    <a:pt x="366" y="2801"/>
                  </a:cubicBezTo>
                  <a:cubicBezTo>
                    <a:pt x="2589" y="11319"/>
                    <a:pt x="11084" y="17791"/>
                    <a:pt x="20297" y="17791"/>
                  </a:cubicBezTo>
                  <a:lnTo>
                    <a:pt x="55595" y="17791"/>
                  </a:lnTo>
                  <a:cubicBezTo>
                    <a:pt x="64807" y="17791"/>
                    <a:pt x="73302" y="11319"/>
                    <a:pt x="75526" y="2801"/>
                  </a:cubicBezTo>
                  <a:cubicBezTo>
                    <a:pt x="75891" y="1389"/>
                    <a:pt x="74832" y="1"/>
                    <a:pt x="73373" y="1"/>
                  </a:cubicBezTo>
                  <a:lnTo>
                    <a:pt x="68984" y="1"/>
                  </a:lnTo>
                  <a:cubicBezTo>
                    <a:pt x="64407" y="1"/>
                    <a:pt x="60077" y="2577"/>
                    <a:pt x="58030" y="6672"/>
                  </a:cubicBezTo>
                  <a:lnTo>
                    <a:pt x="57571" y="7601"/>
                  </a:lnTo>
                  <a:cubicBezTo>
                    <a:pt x="57165" y="8413"/>
                    <a:pt x="56380" y="8819"/>
                    <a:pt x="55595" y="8819"/>
                  </a:cubicBezTo>
                  <a:cubicBezTo>
                    <a:pt x="54809" y="8819"/>
                    <a:pt x="54024" y="8413"/>
                    <a:pt x="53618" y="7601"/>
                  </a:cubicBezTo>
                  <a:lnTo>
                    <a:pt x="53159" y="6672"/>
                  </a:lnTo>
                  <a:cubicBezTo>
                    <a:pt x="51112" y="2577"/>
                    <a:pt x="46935" y="1"/>
                    <a:pt x="42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6"/>
            <p:cNvSpPr/>
            <p:nvPr/>
          </p:nvSpPr>
          <p:spPr>
            <a:xfrm>
              <a:off x="5856800" y="1455300"/>
              <a:ext cx="1172500" cy="276525"/>
            </a:xfrm>
            <a:custGeom>
              <a:avLst/>
              <a:gdLst/>
              <a:ahLst/>
              <a:cxnLst/>
              <a:rect l="l" t="t" r="r" b="b"/>
              <a:pathLst>
                <a:path w="46900" h="11061" extrusionOk="0">
                  <a:moveTo>
                    <a:pt x="9249" y="0"/>
                  </a:moveTo>
                  <a:cubicBezTo>
                    <a:pt x="5660" y="0"/>
                    <a:pt x="2271" y="1624"/>
                    <a:pt x="1" y="4412"/>
                  </a:cubicBezTo>
                  <a:lnTo>
                    <a:pt x="18073" y="4412"/>
                  </a:lnTo>
                  <a:cubicBezTo>
                    <a:pt x="18098" y="4412"/>
                    <a:pt x="18122" y="4412"/>
                    <a:pt x="18147" y="4412"/>
                  </a:cubicBezTo>
                  <a:cubicBezTo>
                    <a:pt x="23343" y="4412"/>
                    <a:pt x="28230" y="6879"/>
                    <a:pt x="31310" y="11060"/>
                  </a:cubicBezTo>
                  <a:cubicBezTo>
                    <a:pt x="36581" y="3918"/>
                    <a:pt x="44252" y="4530"/>
                    <a:pt x="44699" y="4412"/>
                  </a:cubicBezTo>
                  <a:lnTo>
                    <a:pt x="46899" y="4412"/>
                  </a:lnTo>
                  <a:lnTo>
                    <a:pt x="468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6"/>
            <p:cNvSpPr/>
            <p:nvPr/>
          </p:nvSpPr>
          <p:spPr>
            <a:xfrm>
              <a:off x="5253500" y="238125"/>
              <a:ext cx="1889625" cy="886275"/>
            </a:xfrm>
            <a:custGeom>
              <a:avLst/>
              <a:gdLst/>
              <a:ahLst/>
              <a:cxnLst/>
              <a:rect l="l" t="t" r="r" b="b"/>
              <a:pathLst>
                <a:path w="75585" h="35451" extrusionOk="0">
                  <a:moveTo>
                    <a:pt x="24550" y="13381"/>
                  </a:moveTo>
                  <a:cubicBezTo>
                    <a:pt x="25115" y="13381"/>
                    <a:pt x="25680" y="13595"/>
                    <a:pt x="26109" y="14025"/>
                  </a:cubicBezTo>
                  <a:cubicBezTo>
                    <a:pt x="26968" y="14896"/>
                    <a:pt x="26968" y="16284"/>
                    <a:pt x="26109" y="17155"/>
                  </a:cubicBezTo>
                  <a:lnTo>
                    <a:pt x="21697" y="21567"/>
                  </a:lnTo>
                  <a:cubicBezTo>
                    <a:pt x="21268" y="21996"/>
                    <a:pt x="20703" y="22211"/>
                    <a:pt x="20138" y="22211"/>
                  </a:cubicBezTo>
                  <a:cubicBezTo>
                    <a:pt x="19573" y="22211"/>
                    <a:pt x="19009" y="21996"/>
                    <a:pt x="18579" y="21567"/>
                  </a:cubicBezTo>
                  <a:cubicBezTo>
                    <a:pt x="17720" y="20696"/>
                    <a:pt x="17720" y="19308"/>
                    <a:pt x="18579" y="18437"/>
                  </a:cubicBezTo>
                  <a:lnTo>
                    <a:pt x="22991" y="14025"/>
                  </a:lnTo>
                  <a:cubicBezTo>
                    <a:pt x="23421" y="13595"/>
                    <a:pt x="23986" y="13381"/>
                    <a:pt x="24550" y="13381"/>
                  </a:cubicBezTo>
                  <a:close/>
                  <a:moveTo>
                    <a:pt x="51023" y="13381"/>
                  </a:moveTo>
                  <a:cubicBezTo>
                    <a:pt x="51588" y="13381"/>
                    <a:pt x="52153" y="13595"/>
                    <a:pt x="52582" y="14025"/>
                  </a:cubicBezTo>
                  <a:lnTo>
                    <a:pt x="56995" y="18437"/>
                  </a:lnTo>
                  <a:cubicBezTo>
                    <a:pt x="57854" y="19308"/>
                    <a:pt x="57854" y="20696"/>
                    <a:pt x="56995" y="21567"/>
                  </a:cubicBezTo>
                  <a:cubicBezTo>
                    <a:pt x="56565" y="21996"/>
                    <a:pt x="56000" y="22211"/>
                    <a:pt x="55436" y="22211"/>
                  </a:cubicBezTo>
                  <a:cubicBezTo>
                    <a:pt x="54871" y="22211"/>
                    <a:pt x="54306" y="21996"/>
                    <a:pt x="53877" y="21567"/>
                  </a:cubicBezTo>
                  <a:lnTo>
                    <a:pt x="49464" y="17155"/>
                  </a:lnTo>
                  <a:cubicBezTo>
                    <a:pt x="48606" y="16284"/>
                    <a:pt x="48606" y="14896"/>
                    <a:pt x="49464" y="14025"/>
                  </a:cubicBezTo>
                  <a:cubicBezTo>
                    <a:pt x="49894" y="13595"/>
                    <a:pt x="50459" y="13381"/>
                    <a:pt x="51023" y="13381"/>
                  </a:cubicBezTo>
                  <a:close/>
                  <a:moveTo>
                    <a:pt x="37793" y="17802"/>
                  </a:moveTo>
                  <a:cubicBezTo>
                    <a:pt x="39016" y="17802"/>
                    <a:pt x="40005" y="18778"/>
                    <a:pt x="40005" y="20002"/>
                  </a:cubicBezTo>
                  <a:lnTo>
                    <a:pt x="40005" y="24414"/>
                  </a:lnTo>
                  <a:cubicBezTo>
                    <a:pt x="40005" y="25638"/>
                    <a:pt x="39016" y="26614"/>
                    <a:pt x="37793" y="26614"/>
                  </a:cubicBezTo>
                  <a:cubicBezTo>
                    <a:pt x="36569" y="26614"/>
                    <a:pt x="35593" y="25638"/>
                    <a:pt x="35593" y="24414"/>
                  </a:cubicBezTo>
                  <a:lnTo>
                    <a:pt x="35593" y="20002"/>
                  </a:lnTo>
                  <a:cubicBezTo>
                    <a:pt x="35593" y="18778"/>
                    <a:pt x="36569" y="17802"/>
                    <a:pt x="37793" y="17802"/>
                  </a:cubicBezTo>
                  <a:close/>
                  <a:moveTo>
                    <a:pt x="37793" y="0"/>
                  </a:moveTo>
                  <a:cubicBezTo>
                    <a:pt x="18685" y="0"/>
                    <a:pt x="2460" y="14519"/>
                    <a:pt x="154" y="33003"/>
                  </a:cubicBezTo>
                  <a:cubicBezTo>
                    <a:pt x="1" y="34309"/>
                    <a:pt x="1083" y="35451"/>
                    <a:pt x="2378" y="35451"/>
                  </a:cubicBezTo>
                  <a:lnTo>
                    <a:pt x="73208" y="35451"/>
                  </a:lnTo>
                  <a:cubicBezTo>
                    <a:pt x="74514" y="35451"/>
                    <a:pt x="75585" y="34309"/>
                    <a:pt x="75432" y="33003"/>
                  </a:cubicBezTo>
                  <a:cubicBezTo>
                    <a:pt x="73137" y="14519"/>
                    <a:pt x="56900" y="0"/>
                    <a:pt x="377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" name="Google Shape;365;p26"/>
          <p:cNvGrpSpPr/>
          <p:nvPr/>
        </p:nvGrpSpPr>
        <p:grpSpPr>
          <a:xfrm>
            <a:off x="1126337" y="1869842"/>
            <a:ext cx="357689" cy="347177"/>
            <a:chOff x="2652075" y="3639925"/>
            <a:chExt cx="1882575" cy="1827250"/>
          </a:xfrm>
        </p:grpSpPr>
        <p:sp>
          <p:nvSpPr>
            <p:cNvPr id="366" name="Google Shape;366;p26"/>
            <p:cNvSpPr/>
            <p:nvPr/>
          </p:nvSpPr>
          <p:spPr>
            <a:xfrm>
              <a:off x="2716200" y="3639925"/>
              <a:ext cx="628925" cy="694500"/>
            </a:xfrm>
            <a:custGeom>
              <a:avLst/>
              <a:gdLst/>
              <a:ahLst/>
              <a:cxnLst/>
              <a:rect l="l" t="t" r="r" b="b"/>
              <a:pathLst>
                <a:path w="25157" h="27780" extrusionOk="0">
                  <a:moveTo>
                    <a:pt x="5354" y="0"/>
                  </a:moveTo>
                  <a:lnTo>
                    <a:pt x="4519" y="1412"/>
                  </a:lnTo>
                  <a:cubicBezTo>
                    <a:pt x="4342" y="1718"/>
                    <a:pt x="118" y="8919"/>
                    <a:pt x="36" y="16696"/>
                  </a:cubicBezTo>
                  <a:cubicBezTo>
                    <a:pt x="1" y="19367"/>
                    <a:pt x="460" y="21826"/>
                    <a:pt x="1413" y="24003"/>
                  </a:cubicBezTo>
                  <a:cubicBezTo>
                    <a:pt x="2001" y="25356"/>
                    <a:pt x="2766" y="26626"/>
                    <a:pt x="3707" y="27779"/>
                  </a:cubicBezTo>
                  <a:lnTo>
                    <a:pt x="14932" y="27779"/>
                  </a:lnTo>
                  <a:lnTo>
                    <a:pt x="9049" y="14225"/>
                  </a:lnTo>
                  <a:lnTo>
                    <a:pt x="13202" y="12425"/>
                  </a:lnTo>
                  <a:lnTo>
                    <a:pt x="19861" y="27779"/>
                  </a:lnTo>
                  <a:lnTo>
                    <a:pt x="22450" y="27779"/>
                  </a:lnTo>
                  <a:cubicBezTo>
                    <a:pt x="22415" y="27368"/>
                    <a:pt x="22403" y="26956"/>
                    <a:pt x="22426" y="26556"/>
                  </a:cubicBezTo>
                  <a:cubicBezTo>
                    <a:pt x="22497" y="24532"/>
                    <a:pt x="23226" y="22591"/>
                    <a:pt x="24497" y="21026"/>
                  </a:cubicBezTo>
                  <a:lnTo>
                    <a:pt x="24591" y="20920"/>
                  </a:lnTo>
                  <a:cubicBezTo>
                    <a:pt x="24768" y="20708"/>
                    <a:pt x="24956" y="20496"/>
                    <a:pt x="25156" y="20308"/>
                  </a:cubicBezTo>
                  <a:cubicBezTo>
                    <a:pt x="21415" y="17473"/>
                    <a:pt x="20050" y="12484"/>
                    <a:pt x="21826" y="8142"/>
                  </a:cubicBezTo>
                  <a:cubicBezTo>
                    <a:pt x="20156" y="6518"/>
                    <a:pt x="18285" y="5130"/>
                    <a:pt x="16249" y="4024"/>
                  </a:cubicBezTo>
                  <a:cubicBezTo>
                    <a:pt x="13320" y="2389"/>
                    <a:pt x="10202" y="1165"/>
                    <a:pt x="6954" y="365"/>
                  </a:cubicBezTo>
                  <a:lnTo>
                    <a:pt x="53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6"/>
            <p:cNvSpPr/>
            <p:nvPr/>
          </p:nvSpPr>
          <p:spPr>
            <a:xfrm>
              <a:off x="3326275" y="3795950"/>
              <a:ext cx="282400" cy="286975"/>
            </a:xfrm>
            <a:custGeom>
              <a:avLst/>
              <a:gdLst/>
              <a:ahLst/>
              <a:cxnLst/>
              <a:rect l="l" t="t" r="r" b="b"/>
              <a:pathLst>
                <a:path w="11296" h="11479" extrusionOk="0">
                  <a:moveTo>
                    <a:pt x="6994" y="1"/>
                  </a:moveTo>
                  <a:cubicBezTo>
                    <a:pt x="5031" y="1"/>
                    <a:pt x="3085" y="984"/>
                    <a:pt x="1977" y="2866"/>
                  </a:cubicBezTo>
                  <a:cubicBezTo>
                    <a:pt x="0" y="6243"/>
                    <a:pt x="1847" y="10573"/>
                    <a:pt x="5659" y="11479"/>
                  </a:cubicBezTo>
                  <a:cubicBezTo>
                    <a:pt x="5836" y="11443"/>
                    <a:pt x="6024" y="11420"/>
                    <a:pt x="6201" y="11396"/>
                  </a:cubicBezTo>
                  <a:cubicBezTo>
                    <a:pt x="7213" y="9267"/>
                    <a:pt x="8966" y="7608"/>
                    <a:pt x="11142" y="6713"/>
                  </a:cubicBezTo>
                  <a:cubicBezTo>
                    <a:pt x="10813" y="5113"/>
                    <a:pt x="10872" y="3466"/>
                    <a:pt x="11295" y="1901"/>
                  </a:cubicBezTo>
                  <a:cubicBezTo>
                    <a:pt x="10124" y="620"/>
                    <a:pt x="8553" y="1"/>
                    <a:pt x="69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3696600" y="3760800"/>
              <a:ext cx="318000" cy="258600"/>
            </a:xfrm>
            <a:custGeom>
              <a:avLst/>
              <a:gdLst/>
              <a:ahLst/>
              <a:cxnLst/>
              <a:rect l="l" t="t" r="r" b="b"/>
              <a:pathLst>
                <a:path w="12720" h="10344" extrusionOk="0">
                  <a:moveTo>
                    <a:pt x="6708" y="0"/>
                  </a:moveTo>
                  <a:cubicBezTo>
                    <a:pt x="6378" y="0"/>
                    <a:pt x="6044" y="27"/>
                    <a:pt x="5707" y="83"/>
                  </a:cubicBezTo>
                  <a:cubicBezTo>
                    <a:pt x="2236" y="660"/>
                    <a:pt x="0" y="4048"/>
                    <a:pt x="824" y="7461"/>
                  </a:cubicBezTo>
                  <a:cubicBezTo>
                    <a:pt x="1400" y="7519"/>
                    <a:pt x="1965" y="7637"/>
                    <a:pt x="2518" y="7802"/>
                  </a:cubicBezTo>
                  <a:cubicBezTo>
                    <a:pt x="4095" y="8272"/>
                    <a:pt x="5518" y="9155"/>
                    <a:pt x="6648" y="10343"/>
                  </a:cubicBezTo>
                  <a:cubicBezTo>
                    <a:pt x="7083" y="10226"/>
                    <a:pt x="7530" y="10131"/>
                    <a:pt x="7989" y="10073"/>
                  </a:cubicBezTo>
                  <a:cubicBezTo>
                    <a:pt x="8954" y="8025"/>
                    <a:pt x="10637" y="6390"/>
                    <a:pt x="12719" y="5484"/>
                  </a:cubicBezTo>
                  <a:cubicBezTo>
                    <a:pt x="12422" y="2330"/>
                    <a:pt x="9766" y="0"/>
                    <a:pt x="6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6"/>
            <p:cNvSpPr/>
            <p:nvPr/>
          </p:nvSpPr>
          <p:spPr>
            <a:xfrm>
              <a:off x="3980450" y="3991375"/>
              <a:ext cx="455350" cy="343050"/>
            </a:xfrm>
            <a:custGeom>
              <a:avLst/>
              <a:gdLst/>
              <a:ahLst/>
              <a:cxnLst/>
              <a:rect l="l" t="t" r="r" b="b"/>
              <a:pathLst>
                <a:path w="18214" h="13722" extrusionOk="0">
                  <a:moveTo>
                    <a:pt x="5126" y="0"/>
                  </a:moveTo>
                  <a:cubicBezTo>
                    <a:pt x="3205" y="0"/>
                    <a:pt x="1451" y="1130"/>
                    <a:pt x="671" y="2897"/>
                  </a:cubicBezTo>
                  <a:cubicBezTo>
                    <a:pt x="565" y="3132"/>
                    <a:pt x="483" y="3379"/>
                    <a:pt x="424" y="3626"/>
                  </a:cubicBezTo>
                  <a:lnTo>
                    <a:pt x="0" y="5274"/>
                  </a:lnTo>
                  <a:cubicBezTo>
                    <a:pt x="294" y="5450"/>
                    <a:pt x="589" y="5626"/>
                    <a:pt x="859" y="5838"/>
                  </a:cubicBezTo>
                  <a:cubicBezTo>
                    <a:pt x="3377" y="7662"/>
                    <a:pt x="4824" y="10615"/>
                    <a:pt x="4718" y="13721"/>
                  </a:cubicBezTo>
                  <a:lnTo>
                    <a:pt x="15719" y="13721"/>
                  </a:lnTo>
                  <a:cubicBezTo>
                    <a:pt x="18214" y="10627"/>
                    <a:pt x="16120" y="6015"/>
                    <a:pt x="12154" y="5862"/>
                  </a:cubicBezTo>
                  <a:lnTo>
                    <a:pt x="12037" y="5862"/>
                  </a:lnTo>
                  <a:lnTo>
                    <a:pt x="10166" y="5827"/>
                  </a:lnTo>
                  <a:lnTo>
                    <a:pt x="9848" y="3991"/>
                  </a:lnTo>
                  <a:cubicBezTo>
                    <a:pt x="9448" y="1814"/>
                    <a:pt x="7636" y="179"/>
                    <a:pt x="5424" y="14"/>
                  </a:cubicBezTo>
                  <a:lnTo>
                    <a:pt x="5271" y="2"/>
                  </a:lnTo>
                  <a:cubicBezTo>
                    <a:pt x="5223" y="1"/>
                    <a:pt x="5174" y="0"/>
                    <a:pt x="5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6"/>
            <p:cNvSpPr/>
            <p:nvPr/>
          </p:nvSpPr>
          <p:spPr>
            <a:xfrm>
              <a:off x="3385675" y="4059600"/>
              <a:ext cx="602150" cy="274825"/>
            </a:xfrm>
            <a:custGeom>
              <a:avLst/>
              <a:gdLst/>
              <a:ahLst/>
              <a:cxnLst/>
              <a:rect l="l" t="t" r="r" b="b"/>
              <a:pathLst>
                <a:path w="24086" h="10993" extrusionOk="0">
                  <a:moveTo>
                    <a:pt x="12364" y="0"/>
                  </a:moveTo>
                  <a:cubicBezTo>
                    <a:pt x="10228" y="0"/>
                    <a:pt x="8173" y="1443"/>
                    <a:pt x="7625" y="3615"/>
                  </a:cubicBezTo>
                  <a:lnTo>
                    <a:pt x="7190" y="5298"/>
                  </a:lnTo>
                  <a:lnTo>
                    <a:pt x="7154" y="5451"/>
                  </a:lnTo>
                  <a:lnTo>
                    <a:pt x="6660" y="5415"/>
                  </a:lnTo>
                  <a:lnTo>
                    <a:pt x="5178" y="5309"/>
                  </a:lnTo>
                  <a:cubicBezTo>
                    <a:pt x="5105" y="5306"/>
                    <a:pt x="5032" y="5304"/>
                    <a:pt x="4960" y="5304"/>
                  </a:cubicBezTo>
                  <a:cubicBezTo>
                    <a:pt x="3521" y="5304"/>
                    <a:pt x="2155" y="5966"/>
                    <a:pt x="1248" y="7086"/>
                  </a:cubicBezTo>
                  <a:lnTo>
                    <a:pt x="1201" y="7145"/>
                  </a:lnTo>
                  <a:cubicBezTo>
                    <a:pt x="354" y="8227"/>
                    <a:pt x="1" y="9628"/>
                    <a:pt x="248" y="10992"/>
                  </a:cubicBezTo>
                  <a:lnTo>
                    <a:pt x="23980" y="10992"/>
                  </a:lnTo>
                  <a:cubicBezTo>
                    <a:pt x="23980" y="10945"/>
                    <a:pt x="23980" y="10910"/>
                    <a:pt x="23980" y="10863"/>
                  </a:cubicBezTo>
                  <a:cubicBezTo>
                    <a:pt x="24085" y="8204"/>
                    <a:pt x="22003" y="5957"/>
                    <a:pt x="19344" y="5851"/>
                  </a:cubicBezTo>
                  <a:lnTo>
                    <a:pt x="19226" y="5851"/>
                  </a:lnTo>
                  <a:lnTo>
                    <a:pt x="17367" y="5815"/>
                  </a:lnTo>
                  <a:lnTo>
                    <a:pt x="17261" y="5251"/>
                  </a:lnTo>
                  <a:cubicBezTo>
                    <a:pt x="17085" y="4203"/>
                    <a:pt x="16955" y="3227"/>
                    <a:pt x="16379" y="2309"/>
                  </a:cubicBezTo>
                  <a:cubicBezTo>
                    <a:pt x="15861" y="1462"/>
                    <a:pt x="15108" y="791"/>
                    <a:pt x="14202" y="380"/>
                  </a:cubicBezTo>
                  <a:cubicBezTo>
                    <a:pt x="13606" y="121"/>
                    <a:pt x="12981" y="0"/>
                    <a:pt x="12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6"/>
            <p:cNvSpPr/>
            <p:nvPr/>
          </p:nvSpPr>
          <p:spPr>
            <a:xfrm>
              <a:off x="2705900" y="4710325"/>
              <a:ext cx="1774625" cy="756850"/>
            </a:xfrm>
            <a:custGeom>
              <a:avLst/>
              <a:gdLst/>
              <a:ahLst/>
              <a:cxnLst/>
              <a:rect l="l" t="t" r="r" b="b"/>
              <a:pathLst>
                <a:path w="70985" h="30274" extrusionOk="0">
                  <a:moveTo>
                    <a:pt x="1" y="0"/>
                  </a:moveTo>
                  <a:cubicBezTo>
                    <a:pt x="907" y="2530"/>
                    <a:pt x="2083" y="4954"/>
                    <a:pt x="3507" y="7224"/>
                  </a:cubicBezTo>
                  <a:cubicBezTo>
                    <a:pt x="6896" y="12637"/>
                    <a:pt x="11602" y="17108"/>
                    <a:pt x="17191" y="20214"/>
                  </a:cubicBezTo>
                  <a:lnTo>
                    <a:pt x="17191" y="30274"/>
                  </a:lnTo>
                  <a:lnTo>
                    <a:pt x="53794" y="30274"/>
                  </a:lnTo>
                  <a:lnTo>
                    <a:pt x="53794" y="20214"/>
                  </a:lnTo>
                  <a:cubicBezTo>
                    <a:pt x="59383" y="17108"/>
                    <a:pt x="64089" y="12637"/>
                    <a:pt x="67478" y="7224"/>
                  </a:cubicBezTo>
                  <a:cubicBezTo>
                    <a:pt x="68902" y="4954"/>
                    <a:pt x="70078" y="2530"/>
                    <a:pt x="70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6"/>
            <p:cNvSpPr/>
            <p:nvPr/>
          </p:nvSpPr>
          <p:spPr>
            <a:xfrm>
              <a:off x="2652075" y="4447650"/>
              <a:ext cx="1882575" cy="149450"/>
            </a:xfrm>
            <a:custGeom>
              <a:avLst/>
              <a:gdLst/>
              <a:ahLst/>
              <a:cxnLst/>
              <a:rect l="l" t="t" r="r" b="b"/>
              <a:pathLst>
                <a:path w="75303" h="5978" extrusionOk="0">
                  <a:moveTo>
                    <a:pt x="1" y="0"/>
                  </a:moveTo>
                  <a:cubicBezTo>
                    <a:pt x="118" y="2012"/>
                    <a:pt x="401" y="4012"/>
                    <a:pt x="836" y="5977"/>
                  </a:cubicBezTo>
                  <a:lnTo>
                    <a:pt x="74455" y="5977"/>
                  </a:lnTo>
                  <a:cubicBezTo>
                    <a:pt x="74902" y="4012"/>
                    <a:pt x="75185" y="2012"/>
                    <a:pt x="75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77</Words>
  <Application>Microsoft Office PowerPoint</Application>
  <PresentationFormat>Presentación en pantalla (16:9)</PresentationFormat>
  <Paragraphs>19</Paragraphs>
  <Slides>6</Slides>
  <Notes>5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2" baseType="lpstr">
      <vt:lpstr>Roboto Mono Thin</vt:lpstr>
      <vt:lpstr>Roboto Light</vt:lpstr>
      <vt:lpstr>Impact</vt:lpstr>
      <vt:lpstr>Arial</vt:lpstr>
      <vt:lpstr>Roboto Black</vt:lpstr>
      <vt:lpstr>WEB PROPOSAL</vt:lpstr>
      <vt:lpstr>Check in y check out de objetos</vt:lpstr>
      <vt:lpstr>Tecnología utilizada</vt:lpstr>
      <vt:lpstr>Diagrama de conexiones</vt:lpstr>
      <vt:lpstr>Repositorio</vt:lpstr>
      <vt:lpstr>WHAT WE ARE WORKING ON</vt:lpstr>
      <vt:lpstr>Gracias por ver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Cesar Nuñez Torres</dc:creator>
  <cp:lastModifiedBy>Cesar Nuñez Torres</cp:lastModifiedBy>
  <cp:revision>1</cp:revision>
  <dcterms:modified xsi:type="dcterms:W3CDTF">2024-08-03T14:56:27Z</dcterms:modified>
</cp:coreProperties>
</file>